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313" r:id="rId4"/>
    <p:sldId id="314" r:id="rId5"/>
    <p:sldId id="315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31" r:id="rId18"/>
    <p:sldId id="328" r:id="rId19"/>
    <p:sldId id="329" r:id="rId20"/>
    <p:sldId id="330" r:id="rId21"/>
    <p:sldId id="332" r:id="rId22"/>
    <p:sldId id="258" r:id="rId23"/>
    <p:sldId id="260" r:id="rId24"/>
    <p:sldId id="261" r:id="rId25"/>
    <p:sldId id="293" r:id="rId26"/>
    <p:sldId id="294" r:id="rId27"/>
    <p:sldId id="335" r:id="rId28"/>
    <p:sldId id="333" r:id="rId29"/>
    <p:sldId id="334" r:id="rId30"/>
    <p:sldId id="307" r:id="rId31"/>
    <p:sldId id="2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A4770-9727-486C-B07F-DD97E272E304}" v="35" dt="2023-12-12T20:04:10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85" d="100"/>
          <a:sy n="85" d="100"/>
        </p:scale>
        <p:origin x="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ig Gifford" userId="b8f75970-0f3e-4c8b-a3d5-48543dbaccea" providerId="ADAL" clId="{248A4770-9727-486C-B07F-DD97E272E304}"/>
    <pc:docChg chg="undo redo custSel addSld delSld modSld sldOrd">
      <pc:chgData name="Craig Gifford" userId="b8f75970-0f3e-4c8b-a3d5-48543dbaccea" providerId="ADAL" clId="{248A4770-9727-486C-B07F-DD97E272E304}" dt="2023-12-12T20:05:13.669" v="3476" actId="47"/>
      <pc:docMkLst>
        <pc:docMk/>
      </pc:docMkLst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284592853" sldId="262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749690219" sldId="263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756431564" sldId="265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629982519" sldId="266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2590257241" sldId="267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320884289" sldId="268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867868480" sldId="269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720886678" sldId="270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2753412474" sldId="272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59651333" sldId="273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885154681" sldId="274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086075698" sldId="275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537403052" sldId="276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863963745" sldId="277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410663191" sldId="278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990989508" sldId="279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262025949" sldId="280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992627335" sldId="281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794265971" sldId="282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145289415" sldId="283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863334485" sldId="284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448941021" sldId="285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406658448" sldId="286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891801452" sldId="287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928206545" sldId="288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87346698" sldId="289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824243953" sldId="290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465057012" sldId="291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576596055" sldId="295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772631717" sldId="296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527871573" sldId="297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467491102" sldId="298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412967383" sldId="299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889149759" sldId="300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854020874" sldId="301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821345526" sldId="302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3518178772" sldId="303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550090105" sldId="304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4004695114" sldId="305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2212349189" sldId="306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2685362983" sldId="308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2119240492" sldId="309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146071645" sldId="310"/>
        </pc:sldMkLst>
      </pc:sldChg>
      <pc:sldChg chg="del">
        <pc:chgData name="Craig Gifford" userId="b8f75970-0f3e-4c8b-a3d5-48543dbaccea" providerId="ADAL" clId="{248A4770-9727-486C-B07F-DD97E272E304}" dt="2023-12-12T20:05:13.669" v="3476" actId="47"/>
        <pc:sldMkLst>
          <pc:docMk/>
          <pc:sldMk cId="1202939651" sldId="311"/>
        </pc:sldMkLst>
      </pc:sldChg>
      <pc:sldChg chg="addSp modSp new mod modClrScheme chgLayout">
        <pc:chgData name="Craig Gifford" userId="b8f75970-0f3e-4c8b-a3d5-48543dbaccea" providerId="ADAL" clId="{248A4770-9727-486C-B07F-DD97E272E304}" dt="2023-12-12T16:20:32.727" v="172" actId="1076"/>
        <pc:sldMkLst>
          <pc:docMk/>
          <pc:sldMk cId="2142510146" sldId="314"/>
        </pc:sldMkLst>
        <pc:spChg chg="add mod">
          <ac:chgData name="Craig Gifford" userId="b8f75970-0f3e-4c8b-a3d5-48543dbaccea" providerId="ADAL" clId="{248A4770-9727-486C-B07F-DD97E272E304}" dt="2023-12-12T16:14:46.798" v="34" actId="20577"/>
          <ac:spMkLst>
            <pc:docMk/>
            <pc:sldMk cId="2142510146" sldId="314"/>
            <ac:spMk id="2" creationId="{B0BEB1E9-1CC1-7AD9-B85A-7C649E09927B}"/>
          </ac:spMkLst>
        </pc:spChg>
        <pc:spChg chg="add mod">
          <ac:chgData name="Craig Gifford" userId="b8f75970-0f3e-4c8b-a3d5-48543dbaccea" providerId="ADAL" clId="{248A4770-9727-486C-B07F-DD97E272E304}" dt="2023-12-12T16:20:27.159" v="171" actId="20577"/>
          <ac:spMkLst>
            <pc:docMk/>
            <pc:sldMk cId="2142510146" sldId="314"/>
            <ac:spMk id="3" creationId="{DCFAEBF9-AE48-2AC9-323C-B61AFD2BAB55}"/>
          </ac:spMkLst>
        </pc:spChg>
        <pc:spChg chg="add mod">
          <ac:chgData name="Craig Gifford" userId="b8f75970-0f3e-4c8b-a3d5-48543dbaccea" providerId="ADAL" clId="{248A4770-9727-486C-B07F-DD97E272E304}" dt="2023-12-12T16:17:09.809" v="104" actId="1076"/>
          <ac:spMkLst>
            <pc:docMk/>
            <pc:sldMk cId="2142510146" sldId="314"/>
            <ac:spMk id="4" creationId="{34AAD595-2639-0D7E-52D6-62F182458A50}"/>
          </ac:spMkLst>
        </pc:spChg>
        <pc:picChg chg="add mod">
          <ac:chgData name="Craig Gifford" userId="b8f75970-0f3e-4c8b-a3d5-48543dbaccea" providerId="ADAL" clId="{248A4770-9727-486C-B07F-DD97E272E304}" dt="2023-12-12T16:20:32.727" v="172" actId="1076"/>
          <ac:picMkLst>
            <pc:docMk/>
            <pc:sldMk cId="2142510146" sldId="314"/>
            <ac:picMk id="6" creationId="{2604E706-2E99-BC4B-D142-CA93334E323C}"/>
          </ac:picMkLst>
        </pc:picChg>
        <pc:picChg chg="add mod">
          <ac:chgData name="Craig Gifford" userId="b8f75970-0f3e-4c8b-a3d5-48543dbaccea" providerId="ADAL" clId="{248A4770-9727-486C-B07F-DD97E272E304}" dt="2023-12-12T16:16:32.077" v="98" actId="1076"/>
          <ac:picMkLst>
            <pc:docMk/>
            <pc:sldMk cId="2142510146" sldId="314"/>
            <ac:picMk id="1026" creationId="{289F7C82-D37F-584D-D80A-2092BFEC2D3F}"/>
          </ac:picMkLst>
        </pc:picChg>
      </pc:sldChg>
      <pc:sldChg chg="addSp delSp modSp new mod setBg modClrScheme chgLayout">
        <pc:chgData name="Craig Gifford" userId="b8f75970-0f3e-4c8b-a3d5-48543dbaccea" providerId="ADAL" clId="{248A4770-9727-486C-B07F-DD97E272E304}" dt="2023-12-12T16:28:01.998" v="681" actId="26606"/>
        <pc:sldMkLst>
          <pc:docMk/>
          <pc:sldMk cId="1316476469" sldId="315"/>
        </pc:sldMkLst>
        <pc:spChg chg="add mod">
          <ac:chgData name="Craig Gifford" userId="b8f75970-0f3e-4c8b-a3d5-48543dbaccea" providerId="ADAL" clId="{248A4770-9727-486C-B07F-DD97E272E304}" dt="2023-12-12T16:28:01.998" v="681" actId="26606"/>
          <ac:spMkLst>
            <pc:docMk/>
            <pc:sldMk cId="1316476469" sldId="315"/>
            <ac:spMk id="2" creationId="{18E85786-B571-CFF0-C107-6C2A7C5DB243}"/>
          </ac:spMkLst>
        </pc:spChg>
        <pc:spChg chg="add mod">
          <ac:chgData name="Craig Gifford" userId="b8f75970-0f3e-4c8b-a3d5-48543dbaccea" providerId="ADAL" clId="{248A4770-9727-486C-B07F-DD97E272E304}" dt="2023-12-12T16:28:01.998" v="681" actId="26606"/>
          <ac:spMkLst>
            <pc:docMk/>
            <pc:sldMk cId="1316476469" sldId="315"/>
            <ac:spMk id="3" creationId="{30A12AF3-E401-8B50-F296-5308A27BFF40}"/>
          </ac:spMkLst>
        </pc:spChg>
        <pc:spChg chg="add del">
          <ac:chgData name="Craig Gifford" userId="b8f75970-0f3e-4c8b-a3d5-48543dbaccea" providerId="ADAL" clId="{248A4770-9727-486C-B07F-DD97E272E304}" dt="2023-12-12T16:27:49.859" v="680" actId="26606"/>
          <ac:spMkLst>
            <pc:docMk/>
            <pc:sldMk cId="1316476469" sldId="315"/>
            <ac:spMk id="6" creationId="{04812C46-200A-4DEB-A05E-3ED6C68C2387}"/>
          </ac:spMkLst>
        </pc:spChg>
        <pc:spChg chg="add del">
          <ac:chgData name="Craig Gifford" userId="b8f75970-0f3e-4c8b-a3d5-48543dbaccea" providerId="ADAL" clId="{248A4770-9727-486C-B07F-DD97E272E304}" dt="2023-12-12T16:27:49.859" v="680" actId="26606"/>
          <ac:spMkLst>
            <pc:docMk/>
            <pc:sldMk cId="1316476469" sldId="315"/>
            <ac:spMk id="11" creationId="{D1EA859B-E555-4109-94F3-6700E046E008}"/>
          </ac:spMkLst>
        </pc:spChg>
        <pc:picChg chg="add mod ord">
          <ac:chgData name="Craig Gifford" userId="b8f75970-0f3e-4c8b-a3d5-48543dbaccea" providerId="ADAL" clId="{248A4770-9727-486C-B07F-DD97E272E304}" dt="2023-12-12T16:28:01.998" v="681" actId="26606"/>
          <ac:picMkLst>
            <pc:docMk/>
            <pc:sldMk cId="1316476469" sldId="315"/>
            <ac:picMk id="4" creationId="{5D27D2C2-124D-CFD1-17E4-4968E3C18AED}"/>
          </ac:picMkLst>
        </pc:picChg>
        <pc:cxnChg chg="add">
          <ac:chgData name="Craig Gifford" userId="b8f75970-0f3e-4c8b-a3d5-48543dbaccea" providerId="ADAL" clId="{248A4770-9727-486C-B07F-DD97E272E304}" dt="2023-12-12T16:28:01.998" v="681" actId="26606"/>
          <ac:cxnSpMkLst>
            <pc:docMk/>
            <pc:sldMk cId="1316476469" sldId="315"/>
            <ac:cxnSpMk id="7" creationId="{FC23E3B9-5ABF-58B3-E2B0-E9A5DAA90037}"/>
          </ac:cxnSpMkLst>
        </pc:cxnChg>
        <pc:cxnChg chg="add del">
          <ac:chgData name="Craig Gifford" userId="b8f75970-0f3e-4c8b-a3d5-48543dbaccea" providerId="ADAL" clId="{248A4770-9727-486C-B07F-DD97E272E304}" dt="2023-12-12T16:27:46.707" v="678" actId="26606"/>
          <ac:cxnSpMkLst>
            <pc:docMk/>
            <pc:sldMk cId="1316476469" sldId="315"/>
            <ac:cxnSpMk id="9" creationId="{FC23E3B9-5ABF-58B3-E2B0-E9A5DAA90037}"/>
          </ac:cxnSpMkLst>
        </pc:cxnChg>
      </pc:sldChg>
      <pc:sldChg chg="new del">
        <pc:chgData name="Craig Gifford" userId="b8f75970-0f3e-4c8b-a3d5-48543dbaccea" providerId="ADAL" clId="{248A4770-9727-486C-B07F-DD97E272E304}" dt="2023-12-12T16:28:20.024" v="684" actId="47"/>
        <pc:sldMkLst>
          <pc:docMk/>
          <pc:sldMk cId="1392807365" sldId="316"/>
        </pc:sldMkLst>
      </pc:sldChg>
      <pc:sldChg chg="addSp delSp modSp new mod setBg">
        <pc:chgData name="Craig Gifford" userId="b8f75970-0f3e-4c8b-a3d5-48543dbaccea" providerId="ADAL" clId="{248A4770-9727-486C-B07F-DD97E272E304}" dt="2023-12-12T16:31:54.405" v="957" actId="20577"/>
        <pc:sldMkLst>
          <pc:docMk/>
          <pc:sldMk cId="4030795142" sldId="317"/>
        </pc:sldMkLst>
        <pc:spChg chg="mod">
          <ac:chgData name="Craig Gifford" userId="b8f75970-0f3e-4c8b-a3d5-48543dbaccea" providerId="ADAL" clId="{248A4770-9727-486C-B07F-DD97E272E304}" dt="2023-12-12T16:31:23.347" v="838" actId="26606"/>
          <ac:spMkLst>
            <pc:docMk/>
            <pc:sldMk cId="4030795142" sldId="317"/>
            <ac:spMk id="2" creationId="{84BCC730-0A40-FE9C-C6F8-687F9EBE126F}"/>
          </ac:spMkLst>
        </pc:spChg>
        <pc:spChg chg="add del mod ord">
          <ac:chgData name="Craig Gifford" userId="b8f75970-0f3e-4c8b-a3d5-48543dbaccea" providerId="ADAL" clId="{248A4770-9727-486C-B07F-DD97E272E304}" dt="2023-12-12T16:31:23.347" v="838" actId="26606"/>
          <ac:spMkLst>
            <pc:docMk/>
            <pc:sldMk cId="4030795142" sldId="317"/>
            <ac:spMk id="3" creationId="{3A2CEA45-D864-3B53-4638-06FA4BE515D9}"/>
          </ac:spMkLst>
        </pc:spChg>
        <pc:spChg chg="add del">
          <ac:chgData name="Craig Gifford" userId="b8f75970-0f3e-4c8b-a3d5-48543dbaccea" providerId="ADAL" clId="{248A4770-9727-486C-B07F-DD97E272E304}" dt="2023-12-12T16:31:23.347" v="837" actId="26606"/>
          <ac:spMkLst>
            <pc:docMk/>
            <pc:sldMk cId="4030795142" sldId="317"/>
            <ac:spMk id="2062" creationId="{D4974D33-8DC5-464E-8C6D-BE58F0669C17}"/>
          </ac:spMkLst>
        </pc:spChg>
        <pc:spChg chg="add del">
          <ac:chgData name="Craig Gifford" userId="b8f75970-0f3e-4c8b-a3d5-48543dbaccea" providerId="ADAL" clId="{248A4770-9727-486C-B07F-DD97E272E304}" dt="2023-12-12T16:31:23.347" v="837" actId="26606"/>
          <ac:spMkLst>
            <pc:docMk/>
            <pc:sldMk cId="4030795142" sldId="317"/>
            <ac:spMk id="2072" creationId="{F13C74B1-5B17-4795-BED0-7140497B445A}"/>
          </ac:spMkLst>
        </pc:spChg>
        <pc:spChg chg="add del">
          <ac:chgData name="Craig Gifford" userId="b8f75970-0f3e-4c8b-a3d5-48543dbaccea" providerId="ADAL" clId="{248A4770-9727-486C-B07F-DD97E272E304}" dt="2023-12-12T16:31:23.347" v="837" actId="26606"/>
          <ac:spMkLst>
            <pc:docMk/>
            <pc:sldMk cId="4030795142" sldId="317"/>
            <ac:spMk id="2073" creationId="{3A2CEA45-D864-3B53-4638-06FA4BE515D9}"/>
          </ac:spMkLst>
        </pc:spChg>
        <pc:spChg chg="add mod">
          <ac:chgData name="Craig Gifford" userId="b8f75970-0f3e-4c8b-a3d5-48543dbaccea" providerId="ADAL" clId="{248A4770-9727-486C-B07F-DD97E272E304}" dt="2023-12-12T16:31:54.405" v="957" actId="20577"/>
          <ac:spMkLst>
            <pc:docMk/>
            <pc:sldMk cId="4030795142" sldId="317"/>
            <ac:spMk id="2076" creationId="{3A2CEA45-D864-3B53-4638-06FA4BE515D9}"/>
          </ac:spMkLst>
        </pc:spChg>
        <pc:grpChg chg="add del">
          <ac:chgData name="Craig Gifford" userId="b8f75970-0f3e-4c8b-a3d5-48543dbaccea" providerId="ADAL" clId="{248A4770-9727-486C-B07F-DD97E272E304}" dt="2023-12-12T16:30:59.596" v="829" actId="26606"/>
          <ac:grpSpMkLst>
            <pc:docMk/>
            <pc:sldMk cId="4030795142" sldId="317"/>
            <ac:grpSpMk id="2060" creationId="{6258F736-B256-8039-9DC6-F4E49A5C5AD5}"/>
          </ac:grpSpMkLst>
        </pc:grpChg>
        <pc:graphicFrameChg chg="add del">
          <ac:chgData name="Craig Gifford" userId="b8f75970-0f3e-4c8b-a3d5-48543dbaccea" providerId="ADAL" clId="{248A4770-9727-486C-B07F-DD97E272E304}" dt="2023-12-12T16:31:03.905" v="831" actId="26606"/>
          <ac:graphicFrameMkLst>
            <pc:docMk/>
            <pc:sldMk cId="4030795142" sldId="317"/>
            <ac:graphicFrameMk id="2057" creationId="{75B49909-1FC4-8615-463B-33B908E34A89}"/>
          </ac:graphicFrameMkLst>
        </pc:graphicFrameChg>
        <pc:graphicFrameChg chg="add del">
          <ac:chgData name="Craig Gifford" userId="b8f75970-0f3e-4c8b-a3d5-48543dbaccea" providerId="ADAL" clId="{248A4770-9727-486C-B07F-DD97E272E304}" dt="2023-12-12T16:31:06.727" v="833" actId="26606"/>
          <ac:graphicFrameMkLst>
            <pc:docMk/>
            <pc:sldMk cId="4030795142" sldId="317"/>
            <ac:graphicFrameMk id="2067" creationId="{A6F24414-EC99-D299-33B2-FD16FA8B410B}"/>
          </ac:graphicFrameMkLst>
        </pc:graphicFrameChg>
        <pc:graphicFrameChg chg="add del">
          <ac:chgData name="Craig Gifford" userId="b8f75970-0f3e-4c8b-a3d5-48543dbaccea" providerId="ADAL" clId="{248A4770-9727-486C-B07F-DD97E272E304}" dt="2023-12-12T16:31:19.302" v="835" actId="26606"/>
          <ac:graphicFrameMkLst>
            <pc:docMk/>
            <pc:sldMk cId="4030795142" sldId="317"/>
            <ac:graphicFrameMk id="2070" creationId="{448A153F-6814-EF96-5C47-05F8BCD7591A}"/>
          </ac:graphicFrameMkLst>
        </pc:graphicFrameChg>
        <pc:picChg chg="add mod ord">
          <ac:chgData name="Craig Gifford" userId="b8f75970-0f3e-4c8b-a3d5-48543dbaccea" providerId="ADAL" clId="{248A4770-9727-486C-B07F-DD97E272E304}" dt="2023-12-12T16:31:23.347" v="838" actId="26606"/>
          <ac:picMkLst>
            <pc:docMk/>
            <pc:sldMk cId="4030795142" sldId="317"/>
            <ac:picMk id="2050" creationId="{7ED05311-F04A-E5C5-E5DB-E5A0F1C7E8BB}"/>
          </ac:picMkLst>
        </pc:picChg>
        <pc:cxnChg chg="add del">
          <ac:chgData name="Craig Gifford" userId="b8f75970-0f3e-4c8b-a3d5-48543dbaccea" providerId="ADAL" clId="{248A4770-9727-486C-B07F-DD97E272E304}" dt="2023-12-12T16:31:23.347" v="838" actId="26606"/>
          <ac:cxnSpMkLst>
            <pc:docMk/>
            <pc:sldMk cId="4030795142" sldId="317"/>
            <ac:cxnSpMk id="2055" creationId="{1503BFE4-729B-D9D0-C17B-501E6AF1127A}"/>
          </ac:cxnSpMkLst>
        </pc:cxnChg>
        <pc:cxnChg chg="add del">
          <ac:chgData name="Craig Gifford" userId="b8f75970-0f3e-4c8b-a3d5-48543dbaccea" providerId="ADAL" clId="{248A4770-9727-486C-B07F-DD97E272E304}" dt="2023-12-12T16:31:03.905" v="831" actId="26606"/>
          <ac:cxnSpMkLst>
            <pc:docMk/>
            <pc:sldMk cId="4030795142" sldId="317"/>
            <ac:cxnSpMk id="2064" creationId="{1503BFE4-729B-D9D0-C17B-501E6AF1127A}"/>
          </ac:cxnSpMkLst>
        </pc:cxnChg>
        <pc:cxnChg chg="add del">
          <ac:chgData name="Craig Gifford" userId="b8f75970-0f3e-4c8b-a3d5-48543dbaccea" providerId="ADAL" clId="{248A4770-9727-486C-B07F-DD97E272E304}" dt="2023-12-12T16:31:06.727" v="833" actId="26606"/>
          <ac:cxnSpMkLst>
            <pc:docMk/>
            <pc:sldMk cId="4030795142" sldId="317"/>
            <ac:cxnSpMk id="2066" creationId="{1503BFE4-729B-D9D0-C17B-501E6AF1127A}"/>
          </ac:cxnSpMkLst>
        </pc:cxnChg>
        <pc:cxnChg chg="add del">
          <ac:chgData name="Craig Gifford" userId="b8f75970-0f3e-4c8b-a3d5-48543dbaccea" providerId="ADAL" clId="{248A4770-9727-486C-B07F-DD97E272E304}" dt="2023-12-12T16:31:19.302" v="835" actId="26606"/>
          <ac:cxnSpMkLst>
            <pc:docMk/>
            <pc:sldMk cId="4030795142" sldId="317"/>
            <ac:cxnSpMk id="2069" creationId="{1503BFE4-729B-D9D0-C17B-501E6AF1127A}"/>
          </ac:cxnSpMkLst>
        </pc:cxnChg>
        <pc:cxnChg chg="add">
          <ac:chgData name="Craig Gifford" userId="b8f75970-0f3e-4c8b-a3d5-48543dbaccea" providerId="ADAL" clId="{248A4770-9727-486C-B07F-DD97E272E304}" dt="2023-12-12T16:31:23.347" v="838" actId="26606"/>
          <ac:cxnSpMkLst>
            <pc:docMk/>
            <pc:sldMk cId="4030795142" sldId="317"/>
            <ac:cxnSpMk id="2075" creationId="{249EDD1B-F94D-B4E6-ACAA-566B9A26FDE3}"/>
          </ac:cxnSpMkLst>
        </pc:cxnChg>
      </pc:sldChg>
      <pc:sldChg chg="addSp delSp modSp new mod setBg modClrScheme chgLayout">
        <pc:chgData name="Craig Gifford" userId="b8f75970-0f3e-4c8b-a3d5-48543dbaccea" providerId="ADAL" clId="{248A4770-9727-486C-B07F-DD97E272E304}" dt="2023-12-12T16:44:20.707" v="1200" actId="20577"/>
        <pc:sldMkLst>
          <pc:docMk/>
          <pc:sldMk cId="1193664308" sldId="318"/>
        </pc:sldMkLst>
        <pc:spChg chg="add mod">
          <ac:chgData name="Craig Gifford" userId="b8f75970-0f3e-4c8b-a3d5-48543dbaccea" providerId="ADAL" clId="{248A4770-9727-486C-B07F-DD97E272E304}" dt="2023-12-12T16:40:03.597" v="1002" actId="26606"/>
          <ac:spMkLst>
            <pc:docMk/>
            <pc:sldMk cId="1193664308" sldId="318"/>
            <ac:spMk id="2" creationId="{4E46B28C-FC68-A88F-BB8D-2FB7DDBC33B3}"/>
          </ac:spMkLst>
        </pc:spChg>
        <pc:spChg chg="add mod ord">
          <ac:chgData name="Craig Gifford" userId="b8f75970-0f3e-4c8b-a3d5-48543dbaccea" providerId="ADAL" clId="{248A4770-9727-486C-B07F-DD97E272E304}" dt="2023-12-12T16:44:20.707" v="1200" actId="20577"/>
          <ac:spMkLst>
            <pc:docMk/>
            <pc:sldMk cId="1193664308" sldId="318"/>
            <ac:spMk id="3" creationId="{21B3992A-39F8-3261-F9A1-4C201AEAAD69}"/>
          </ac:spMkLst>
        </pc:spChg>
        <pc:spChg chg="add del">
          <ac:chgData name="Craig Gifford" userId="b8f75970-0f3e-4c8b-a3d5-48543dbaccea" providerId="ADAL" clId="{248A4770-9727-486C-B07F-DD97E272E304}" dt="2023-12-12T16:39:58.781" v="997" actId="26606"/>
          <ac:spMkLst>
            <pc:docMk/>
            <pc:sldMk cId="1193664308" sldId="318"/>
            <ac:spMk id="3076" creationId="{327D73B4-9F5C-4A64-A179-51B9500CB8B5}"/>
          </ac:spMkLst>
        </pc:spChg>
        <pc:spChg chg="add del">
          <ac:chgData name="Craig Gifford" userId="b8f75970-0f3e-4c8b-a3d5-48543dbaccea" providerId="ADAL" clId="{248A4770-9727-486C-B07F-DD97E272E304}" dt="2023-12-12T16:39:58.781" v="997" actId="26606"/>
          <ac:spMkLst>
            <pc:docMk/>
            <pc:sldMk cId="1193664308" sldId="318"/>
            <ac:spMk id="3081" creationId="{C1F06963-6374-4B48-844F-071A9BAAAE02}"/>
          </ac:spMkLst>
        </pc:spChg>
        <pc:spChg chg="add del">
          <ac:chgData name="Craig Gifford" userId="b8f75970-0f3e-4c8b-a3d5-48543dbaccea" providerId="ADAL" clId="{248A4770-9727-486C-B07F-DD97E272E304}" dt="2023-12-12T16:39:58.781" v="997" actId="26606"/>
          <ac:spMkLst>
            <pc:docMk/>
            <pc:sldMk cId="1193664308" sldId="318"/>
            <ac:spMk id="3083" creationId="{6CB927A4-E432-4310-9CD5-E89FF5063179}"/>
          </ac:spMkLst>
        </pc:spChg>
        <pc:spChg chg="add del">
          <ac:chgData name="Craig Gifford" userId="b8f75970-0f3e-4c8b-a3d5-48543dbaccea" providerId="ADAL" clId="{248A4770-9727-486C-B07F-DD97E272E304}" dt="2023-12-12T16:39:58.781" v="997" actId="26606"/>
          <ac:spMkLst>
            <pc:docMk/>
            <pc:sldMk cId="1193664308" sldId="318"/>
            <ac:spMk id="3085" creationId="{1453BF6C-B012-48B7-B4E8-6D7AC7C27D02}"/>
          </ac:spMkLst>
        </pc:spChg>
        <pc:spChg chg="add del">
          <ac:chgData name="Craig Gifford" userId="b8f75970-0f3e-4c8b-a3d5-48543dbaccea" providerId="ADAL" clId="{248A4770-9727-486C-B07F-DD97E272E304}" dt="2023-12-12T16:39:58.781" v="997" actId="26606"/>
          <ac:spMkLst>
            <pc:docMk/>
            <pc:sldMk cId="1193664308" sldId="318"/>
            <ac:spMk id="3087" creationId="{E3020543-B24B-4EC4-8FFC-8DD88EEA91A8}"/>
          </ac:spMkLst>
        </pc:spChg>
        <pc:picChg chg="add mod">
          <ac:chgData name="Craig Gifford" userId="b8f75970-0f3e-4c8b-a3d5-48543dbaccea" providerId="ADAL" clId="{248A4770-9727-486C-B07F-DD97E272E304}" dt="2023-12-12T16:40:03.597" v="1002" actId="26606"/>
          <ac:picMkLst>
            <pc:docMk/>
            <pc:sldMk cId="1193664308" sldId="318"/>
            <ac:picMk id="3074" creationId="{7C64C186-3652-BA28-6183-F4FAD5FD9E3E}"/>
          </ac:picMkLst>
        </pc:picChg>
        <pc:cxnChg chg="add del">
          <ac:chgData name="Craig Gifford" userId="b8f75970-0f3e-4c8b-a3d5-48543dbaccea" providerId="ADAL" clId="{248A4770-9727-486C-B07F-DD97E272E304}" dt="2023-12-12T16:39:45.308" v="995" actId="26606"/>
          <ac:cxnSpMkLst>
            <pc:docMk/>
            <pc:sldMk cId="1193664308" sldId="318"/>
            <ac:cxnSpMk id="3079" creationId="{33193FD5-6A49-7562-EA76-F15D42E15804}"/>
          </ac:cxnSpMkLst>
        </pc:cxnChg>
        <pc:cxnChg chg="add del">
          <ac:chgData name="Craig Gifford" userId="b8f75970-0f3e-4c8b-a3d5-48543dbaccea" providerId="ADAL" clId="{248A4770-9727-486C-B07F-DD97E272E304}" dt="2023-12-12T16:39:58.781" v="997" actId="26606"/>
          <ac:cxnSpMkLst>
            <pc:docMk/>
            <pc:sldMk cId="1193664308" sldId="318"/>
            <ac:cxnSpMk id="3089" creationId="{C49DA8F6-BCC1-4447-B54C-57856834B94B}"/>
          </ac:cxnSpMkLst>
        </pc:cxnChg>
        <pc:cxnChg chg="add del">
          <ac:chgData name="Craig Gifford" userId="b8f75970-0f3e-4c8b-a3d5-48543dbaccea" providerId="ADAL" clId="{248A4770-9727-486C-B07F-DD97E272E304}" dt="2023-12-12T16:40:01.960" v="999" actId="26606"/>
          <ac:cxnSpMkLst>
            <pc:docMk/>
            <pc:sldMk cId="1193664308" sldId="318"/>
            <ac:cxnSpMk id="3091" creationId="{33193FD5-6A49-7562-EA76-F15D42E15804}"/>
          </ac:cxnSpMkLst>
        </pc:cxnChg>
        <pc:cxnChg chg="add del">
          <ac:chgData name="Craig Gifford" userId="b8f75970-0f3e-4c8b-a3d5-48543dbaccea" providerId="ADAL" clId="{248A4770-9727-486C-B07F-DD97E272E304}" dt="2023-12-12T16:40:03.597" v="1001" actId="26606"/>
          <ac:cxnSpMkLst>
            <pc:docMk/>
            <pc:sldMk cId="1193664308" sldId="318"/>
            <ac:cxnSpMk id="3093" creationId="{33193FD5-6A49-7562-EA76-F15D42E15804}"/>
          </ac:cxnSpMkLst>
        </pc:cxnChg>
        <pc:cxnChg chg="add">
          <ac:chgData name="Craig Gifford" userId="b8f75970-0f3e-4c8b-a3d5-48543dbaccea" providerId="ADAL" clId="{248A4770-9727-486C-B07F-DD97E272E304}" dt="2023-12-12T16:40:03.597" v="1002" actId="26606"/>
          <ac:cxnSpMkLst>
            <pc:docMk/>
            <pc:sldMk cId="1193664308" sldId="318"/>
            <ac:cxnSpMk id="3095" creationId="{249EDD1B-F94D-B4E6-ACAA-566B9A26FDE3}"/>
          </ac:cxnSpMkLst>
        </pc:cxnChg>
      </pc:sldChg>
      <pc:sldChg chg="addSp delSp modSp new mod modMedia setBg modClrScheme delAnim chgLayout">
        <pc:chgData name="Craig Gifford" userId="b8f75970-0f3e-4c8b-a3d5-48543dbaccea" providerId="ADAL" clId="{248A4770-9727-486C-B07F-DD97E272E304}" dt="2023-12-12T16:56:52.232" v="1831" actId="20577"/>
        <pc:sldMkLst>
          <pc:docMk/>
          <pc:sldMk cId="3954426653" sldId="319"/>
        </pc:sldMkLst>
        <pc:spChg chg="add mod">
          <ac:chgData name="Craig Gifford" userId="b8f75970-0f3e-4c8b-a3d5-48543dbaccea" providerId="ADAL" clId="{248A4770-9727-486C-B07F-DD97E272E304}" dt="2023-12-12T16:56:52.232" v="1831" actId="20577"/>
          <ac:spMkLst>
            <pc:docMk/>
            <pc:sldMk cId="3954426653" sldId="319"/>
            <ac:spMk id="2" creationId="{E5C4027C-FE57-961B-727A-F83C5EE6D37C}"/>
          </ac:spMkLst>
        </pc:spChg>
        <pc:spChg chg="add del mod">
          <ac:chgData name="Craig Gifford" userId="b8f75970-0f3e-4c8b-a3d5-48543dbaccea" providerId="ADAL" clId="{248A4770-9727-486C-B07F-DD97E272E304}" dt="2023-12-12T16:52:58.227" v="1766" actId="26606"/>
          <ac:spMkLst>
            <pc:docMk/>
            <pc:sldMk cId="3954426653" sldId="319"/>
            <ac:spMk id="3" creationId="{71B7E164-9554-43CD-95A0-308C2CCEA37A}"/>
          </ac:spMkLst>
        </pc:spChg>
        <pc:spChg chg="add del">
          <ac:chgData name="Craig Gifford" userId="b8f75970-0f3e-4c8b-a3d5-48543dbaccea" providerId="ADAL" clId="{248A4770-9727-486C-B07F-DD97E272E304}" dt="2023-12-12T16:48:25.671" v="1252" actId="26606"/>
          <ac:spMkLst>
            <pc:docMk/>
            <pc:sldMk cId="3954426653" sldId="319"/>
            <ac:spMk id="6" creationId="{C1DD1A8A-57D5-4A81-AD04-532B043C5611}"/>
          </ac:spMkLst>
        </pc:spChg>
        <pc:spChg chg="add del">
          <ac:chgData name="Craig Gifford" userId="b8f75970-0f3e-4c8b-a3d5-48543dbaccea" providerId="ADAL" clId="{248A4770-9727-486C-B07F-DD97E272E304}" dt="2023-12-12T16:52:40.749" v="1760" actId="26606"/>
          <ac:spMkLst>
            <pc:docMk/>
            <pc:sldMk cId="3954426653" sldId="319"/>
            <ac:spMk id="8" creationId="{3ECBE1F1-D69B-4AFA-ABD5-8E41720EF6DE}"/>
          </ac:spMkLst>
        </pc:spChg>
        <pc:spChg chg="add del">
          <ac:chgData name="Craig Gifford" userId="b8f75970-0f3e-4c8b-a3d5-48543dbaccea" providerId="ADAL" clId="{248A4770-9727-486C-B07F-DD97E272E304}" dt="2023-12-12T16:48:25.671" v="1252" actId="26606"/>
          <ac:spMkLst>
            <pc:docMk/>
            <pc:sldMk cId="3954426653" sldId="319"/>
            <ac:spMk id="11" creationId="{007891EC-4501-44ED-A8C8-B11B6DB767AB}"/>
          </ac:spMkLst>
        </pc:spChg>
        <pc:spChg chg="add del">
          <ac:chgData name="Craig Gifford" userId="b8f75970-0f3e-4c8b-a3d5-48543dbaccea" providerId="ADAL" clId="{248A4770-9727-486C-B07F-DD97E272E304}" dt="2023-12-12T16:52:40.749" v="1760" actId="26606"/>
          <ac:spMkLst>
            <pc:docMk/>
            <pc:sldMk cId="3954426653" sldId="319"/>
            <ac:spMk id="12" creationId="{603A6265-E10C-4B85-9C20-E75FCAF9CC63}"/>
          </ac:spMkLst>
        </pc:spChg>
        <pc:spChg chg="add del">
          <ac:chgData name="Craig Gifford" userId="b8f75970-0f3e-4c8b-a3d5-48543dbaccea" providerId="ADAL" clId="{248A4770-9727-486C-B07F-DD97E272E304}" dt="2023-12-12T16:52:58.227" v="1766" actId="26606"/>
          <ac:spMkLst>
            <pc:docMk/>
            <pc:sldMk cId="3954426653" sldId="319"/>
            <ac:spMk id="20" creationId="{3ECBE1F1-D69B-4AFA-ABD5-8E41720EF6DE}"/>
          </ac:spMkLst>
        </pc:spChg>
        <pc:spChg chg="add del">
          <ac:chgData name="Craig Gifford" userId="b8f75970-0f3e-4c8b-a3d5-48543dbaccea" providerId="ADAL" clId="{248A4770-9727-486C-B07F-DD97E272E304}" dt="2023-12-12T16:52:58.227" v="1766" actId="26606"/>
          <ac:spMkLst>
            <pc:docMk/>
            <pc:sldMk cId="3954426653" sldId="319"/>
            <ac:spMk id="22" creationId="{603A6265-E10C-4B85-9C20-E75FCAF9CC63}"/>
          </ac:spMkLst>
        </pc:spChg>
        <pc:picChg chg="add del">
          <ac:chgData name="Craig Gifford" userId="b8f75970-0f3e-4c8b-a3d5-48543dbaccea" providerId="ADAL" clId="{248A4770-9727-486C-B07F-DD97E272E304}" dt="2023-12-12T16:48:21.994" v="1248" actId="26606"/>
          <ac:picMkLst>
            <pc:docMk/>
            <pc:sldMk cId="3954426653" sldId="319"/>
            <ac:picMk id="5" creationId="{6A84A492-2E5E-F4B2-7314-595AFA910961}"/>
          </ac:picMkLst>
        </pc:picChg>
        <pc:picChg chg="add del mod">
          <ac:chgData name="Craig Gifford" userId="b8f75970-0f3e-4c8b-a3d5-48543dbaccea" providerId="ADAL" clId="{248A4770-9727-486C-B07F-DD97E272E304}" dt="2023-12-12T16:48:25.671" v="1252" actId="26606"/>
          <ac:picMkLst>
            <pc:docMk/>
            <pc:sldMk cId="3954426653" sldId="319"/>
            <ac:picMk id="7" creationId="{29D9290E-BBA5-D92D-07DE-CDEF8151739C}"/>
          </ac:picMkLst>
        </pc:picChg>
        <pc:picChg chg="add del">
          <ac:chgData name="Craig Gifford" userId="b8f75970-0f3e-4c8b-a3d5-48543dbaccea" providerId="ADAL" clId="{248A4770-9727-486C-B07F-DD97E272E304}" dt="2023-12-12T16:52:40.749" v="1760" actId="26606"/>
          <ac:picMkLst>
            <pc:docMk/>
            <pc:sldMk cId="3954426653" sldId="319"/>
            <ac:picMk id="10" creationId="{F79049C7-8071-4A4E-E61A-9D58CF8A0060}"/>
          </ac:picMkLst>
        </pc:picChg>
        <pc:picChg chg="add del">
          <ac:chgData name="Craig Gifford" userId="b8f75970-0f3e-4c8b-a3d5-48543dbaccea" providerId="ADAL" clId="{248A4770-9727-486C-B07F-DD97E272E304}" dt="2023-12-12T16:52:43.016" v="1762" actId="26606"/>
          <ac:picMkLst>
            <pc:docMk/>
            <pc:sldMk cId="3954426653" sldId="319"/>
            <ac:picMk id="15" creationId="{4C0C5AA5-E0F6-F68B-2520-B135B19FF28F}"/>
          </ac:picMkLst>
        </pc:picChg>
        <pc:picChg chg="add del">
          <ac:chgData name="Craig Gifford" userId="b8f75970-0f3e-4c8b-a3d5-48543dbaccea" providerId="ADAL" clId="{248A4770-9727-486C-B07F-DD97E272E304}" dt="2023-12-12T16:52:52.152" v="1764" actId="26606"/>
          <ac:picMkLst>
            <pc:docMk/>
            <pc:sldMk cId="3954426653" sldId="319"/>
            <ac:picMk id="17" creationId="{A377F8FD-A0E3-D839-7904-4FDA7CA3C7F1}"/>
          </ac:picMkLst>
        </pc:picChg>
        <pc:picChg chg="add del">
          <ac:chgData name="Craig Gifford" userId="b8f75970-0f3e-4c8b-a3d5-48543dbaccea" providerId="ADAL" clId="{248A4770-9727-486C-B07F-DD97E272E304}" dt="2023-12-12T16:52:58.227" v="1766" actId="26606"/>
          <ac:picMkLst>
            <pc:docMk/>
            <pc:sldMk cId="3954426653" sldId="319"/>
            <ac:picMk id="21" creationId="{F79049C7-8071-4A4E-E61A-9D58CF8A0060}"/>
          </ac:picMkLst>
        </pc:picChg>
        <pc:cxnChg chg="add del">
          <ac:chgData name="Craig Gifford" userId="b8f75970-0f3e-4c8b-a3d5-48543dbaccea" providerId="ADAL" clId="{248A4770-9727-486C-B07F-DD97E272E304}" dt="2023-12-12T16:48:21.994" v="1248" actId="26606"/>
          <ac:cxnSpMkLst>
            <pc:docMk/>
            <pc:sldMk cId="3954426653" sldId="319"/>
            <ac:cxnSpMk id="9" creationId="{1503BFE4-729B-D9D0-C17B-501E6AF1127A}"/>
          </ac:cxnSpMkLst>
        </pc:cxnChg>
        <pc:cxnChg chg="add del">
          <ac:chgData name="Craig Gifford" userId="b8f75970-0f3e-4c8b-a3d5-48543dbaccea" providerId="ADAL" clId="{248A4770-9727-486C-B07F-DD97E272E304}" dt="2023-12-12T16:52:43.016" v="1762" actId="26606"/>
          <ac:cxnSpMkLst>
            <pc:docMk/>
            <pc:sldMk cId="3954426653" sldId="319"/>
            <ac:cxnSpMk id="14" creationId="{1503BFE4-729B-D9D0-C17B-501E6AF1127A}"/>
          </ac:cxnSpMkLst>
        </pc:cxnChg>
        <pc:cxnChg chg="add del">
          <ac:chgData name="Craig Gifford" userId="b8f75970-0f3e-4c8b-a3d5-48543dbaccea" providerId="ADAL" clId="{248A4770-9727-486C-B07F-DD97E272E304}" dt="2023-12-12T16:52:52.152" v="1764" actId="26606"/>
          <ac:cxnSpMkLst>
            <pc:docMk/>
            <pc:sldMk cId="3954426653" sldId="319"/>
            <ac:cxnSpMk id="18" creationId="{249EDD1B-F94D-B4E6-ACAA-566B9A26FDE3}"/>
          </ac:cxnSpMkLst>
        </pc:cxnChg>
      </pc:sldChg>
      <pc:sldChg chg="addSp delSp modSp new mod">
        <pc:chgData name="Craig Gifford" userId="b8f75970-0f3e-4c8b-a3d5-48543dbaccea" providerId="ADAL" clId="{248A4770-9727-486C-B07F-DD97E272E304}" dt="2023-12-12T17:10:06.807" v="1945" actId="207"/>
        <pc:sldMkLst>
          <pc:docMk/>
          <pc:sldMk cId="4041924417" sldId="320"/>
        </pc:sldMkLst>
        <pc:spChg chg="mod">
          <ac:chgData name="Craig Gifford" userId="b8f75970-0f3e-4c8b-a3d5-48543dbaccea" providerId="ADAL" clId="{248A4770-9727-486C-B07F-DD97E272E304}" dt="2023-12-12T16:53:46.710" v="1828" actId="20577"/>
          <ac:spMkLst>
            <pc:docMk/>
            <pc:sldMk cId="4041924417" sldId="320"/>
            <ac:spMk id="2" creationId="{0A72D0E5-F5BD-CBD0-E8D6-2BA0663EDADD}"/>
          </ac:spMkLst>
        </pc:spChg>
        <pc:spChg chg="del">
          <ac:chgData name="Craig Gifford" userId="b8f75970-0f3e-4c8b-a3d5-48543dbaccea" providerId="ADAL" clId="{248A4770-9727-486C-B07F-DD97E272E304}" dt="2023-12-12T17:09:39.033" v="1924" actId="478"/>
          <ac:spMkLst>
            <pc:docMk/>
            <pc:sldMk cId="4041924417" sldId="320"/>
            <ac:spMk id="3" creationId="{B0BE2077-4F66-0B11-0C32-86F896BEB697}"/>
          </ac:spMkLst>
        </pc:spChg>
        <pc:spChg chg="add mod">
          <ac:chgData name="Craig Gifford" userId="b8f75970-0f3e-4c8b-a3d5-48543dbaccea" providerId="ADAL" clId="{248A4770-9727-486C-B07F-DD97E272E304}" dt="2023-12-12T17:10:06.807" v="1945" actId="207"/>
          <ac:spMkLst>
            <pc:docMk/>
            <pc:sldMk cId="4041924417" sldId="320"/>
            <ac:spMk id="4" creationId="{D36F19F2-2EEA-2375-CD66-F82A2F3DB1F2}"/>
          </ac:spMkLst>
        </pc:spChg>
        <pc:picChg chg="add mod">
          <ac:chgData name="Craig Gifford" userId="b8f75970-0f3e-4c8b-a3d5-48543dbaccea" providerId="ADAL" clId="{248A4770-9727-486C-B07F-DD97E272E304}" dt="2023-12-12T17:00:08.401" v="1834" actId="1076"/>
          <ac:picMkLst>
            <pc:docMk/>
            <pc:sldMk cId="4041924417" sldId="320"/>
            <ac:picMk id="4098" creationId="{3DBCF015-5A35-3025-6D01-278EBDAF8D72}"/>
          </ac:picMkLst>
        </pc:picChg>
        <pc:picChg chg="add mod">
          <ac:chgData name="Craig Gifford" userId="b8f75970-0f3e-4c8b-a3d5-48543dbaccea" providerId="ADAL" clId="{248A4770-9727-486C-B07F-DD97E272E304}" dt="2023-12-12T17:08:42.001" v="1840" actId="1076"/>
          <ac:picMkLst>
            <pc:docMk/>
            <pc:sldMk cId="4041924417" sldId="320"/>
            <ac:picMk id="4100" creationId="{C4668CFC-E423-E396-2AE1-E7A2D49861C9}"/>
          </ac:picMkLst>
        </pc:picChg>
      </pc:sldChg>
      <pc:sldChg chg="modSp new mod">
        <pc:chgData name="Craig Gifford" userId="b8f75970-0f3e-4c8b-a3d5-48543dbaccea" providerId="ADAL" clId="{248A4770-9727-486C-B07F-DD97E272E304}" dt="2023-12-12T17:26:34.785" v="2238" actId="20577"/>
        <pc:sldMkLst>
          <pc:docMk/>
          <pc:sldMk cId="4177629022" sldId="321"/>
        </pc:sldMkLst>
        <pc:spChg chg="mod">
          <ac:chgData name="Craig Gifford" userId="b8f75970-0f3e-4c8b-a3d5-48543dbaccea" providerId="ADAL" clId="{248A4770-9727-486C-B07F-DD97E272E304}" dt="2023-12-12T17:18:16.859" v="1979" actId="20577"/>
          <ac:spMkLst>
            <pc:docMk/>
            <pc:sldMk cId="4177629022" sldId="321"/>
            <ac:spMk id="2" creationId="{FEB9AE62-158C-A828-0955-D8C9C365DD29}"/>
          </ac:spMkLst>
        </pc:spChg>
        <pc:spChg chg="mod">
          <ac:chgData name="Craig Gifford" userId="b8f75970-0f3e-4c8b-a3d5-48543dbaccea" providerId="ADAL" clId="{248A4770-9727-486C-B07F-DD97E272E304}" dt="2023-12-12T17:26:34.785" v="2238" actId="20577"/>
          <ac:spMkLst>
            <pc:docMk/>
            <pc:sldMk cId="4177629022" sldId="321"/>
            <ac:spMk id="3" creationId="{DEDC1DDB-E07D-4CA3-7684-914A4985CC58}"/>
          </ac:spMkLst>
        </pc:spChg>
      </pc:sldChg>
      <pc:sldChg chg="addSp delSp modSp new mod">
        <pc:chgData name="Craig Gifford" userId="b8f75970-0f3e-4c8b-a3d5-48543dbaccea" providerId="ADAL" clId="{248A4770-9727-486C-B07F-DD97E272E304}" dt="2023-12-12T17:30:54.930" v="2708" actId="20577"/>
        <pc:sldMkLst>
          <pc:docMk/>
          <pc:sldMk cId="1458221870" sldId="322"/>
        </pc:sldMkLst>
        <pc:spChg chg="mod">
          <ac:chgData name="Craig Gifford" userId="b8f75970-0f3e-4c8b-a3d5-48543dbaccea" providerId="ADAL" clId="{248A4770-9727-486C-B07F-DD97E272E304}" dt="2023-12-12T17:26:58.769" v="2300" actId="20577"/>
          <ac:spMkLst>
            <pc:docMk/>
            <pc:sldMk cId="1458221870" sldId="322"/>
            <ac:spMk id="2" creationId="{680AE304-8F05-56CE-2497-FAB46FEC5459}"/>
          </ac:spMkLst>
        </pc:spChg>
        <pc:spChg chg="mod">
          <ac:chgData name="Craig Gifford" userId="b8f75970-0f3e-4c8b-a3d5-48543dbaccea" providerId="ADAL" clId="{248A4770-9727-486C-B07F-DD97E272E304}" dt="2023-12-12T17:30:54.930" v="2708" actId="20577"/>
          <ac:spMkLst>
            <pc:docMk/>
            <pc:sldMk cId="1458221870" sldId="322"/>
            <ac:spMk id="3" creationId="{7C1B971B-D80F-73D1-EFBB-1CE28D26BBE9}"/>
          </ac:spMkLst>
        </pc:spChg>
        <pc:picChg chg="add del">
          <ac:chgData name="Craig Gifford" userId="b8f75970-0f3e-4c8b-a3d5-48543dbaccea" providerId="ADAL" clId="{248A4770-9727-486C-B07F-DD97E272E304}" dt="2023-12-12T17:29:40.208" v="2592" actId="22"/>
          <ac:picMkLst>
            <pc:docMk/>
            <pc:sldMk cId="1458221870" sldId="322"/>
            <ac:picMk id="5" creationId="{1991C31F-9524-BCE4-8A06-97FE81919613}"/>
          </ac:picMkLst>
        </pc:picChg>
      </pc:sldChg>
      <pc:sldChg chg="addSp delSp modSp new mod setBg modClrScheme chgLayout">
        <pc:chgData name="Craig Gifford" userId="b8f75970-0f3e-4c8b-a3d5-48543dbaccea" providerId="ADAL" clId="{248A4770-9727-486C-B07F-DD97E272E304}" dt="2023-12-12T17:44:30.660" v="3092" actId="26606"/>
        <pc:sldMkLst>
          <pc:docMk/>
          <pc:sldMk cId="3056760068" sldId="323"/>
        </pc:sldMkLst>
        <pc:spChg chg="add mod">
          <ac:chgData name="Craig Gifford" userId="b8f75970-0f3e-4c8b-a3d5-48543dbaccea" providerId="ADAL" clId="{248A4770-9727-486C-B07F-DD97E272E304}" dt="2023-12-12T17:44:30.660" v="3092" actId="26606"/>
          <ac:spMkLst>
            <pc:docMk/>
            <pc:sldMk cId="3056760068" sldId="323"/>
            <ac:spMk id="2" creationId="{381DD99A-EC6F-F12D-8D4F-2B2F4ABE1A46}"/>
          </ac:spMkLst>
        </pc:spChg>
        <pc:spChg chg="add mod ord">
          <ac:chgData name="Craig Gifford" userId="b8f75970-0f3e-4c8b-a3d5-48543dbaccea" providerId="ADAL" clId="{248A4770-9727-486C-B07F-DD97E272E304}" dt="2023-12-12T17:44:30.660" v="3092" actId="26606"/>
          <ac:spMkLst>
            <pc:docMk/>
            <pc:sldMk cId="3056760068" sldId="323"/>
            <ac:spMk id="3" creationId="{4F099F3D-C7C8-1913-BA0C-B3DEC6B503F8}"/>
          </ac:spMkLst>
        </pc:spChg>
        <pc:spChg chg="add del">
          <ac:chgData name="Craig Gifford" userId="b8f75970-0f3e-4c8b-a3d5-48543dbaccea" providerId="ADAL" clId="{248A4770-9727-486C-B07F-DD97E272E304}" dt="2023-12-12T17:44:30.660" v="3091" actId="26606"/>
          <ac:spMkLst>
            <pc:docMk/>
            <pc:sldMk cId="3056760068" sldId="323"/>
            <ac:spMk id="10" creationId="{99F1FFA9-D672-408C-9220-ADEEC6ABDD09}"/>
          </ac:spMkLst>
        </pc:spChg>
        <pc:picChg chg="add mod">
          <ac:chgData name="Craig Gifford" userId="b8f75970-0f3e-4c8b-a3d5-48543dbaccea" providerId="ADAL" clId="{248A4770-9727-486C-B07F-DD97E272E304}" dt="2023-12-12T17:44:30.660" v="3092" actId="26606"/>
          <ac:picMkLst>
            <pc:docMk/>
            <pc:sldMk cId="3056760068" sldId="323"/>
            <ac:picMk id="4" creationId="{0327F8FC-B867-1BD1-7C30-7AB141C20809}"/>
          </ac:picMkLst>
        </pc:picChg>
        <pc:picChg chg="add mod">
          <ac:chgData name="Craig Gifford" userId="b8f75970-0f3e-4c8b-a3d5-48543dbaccea" providerId="ADAL" clId="{248A4770-9727-486C-B07F-DD97E272E304}" dt="2023-12-12T17:44:30.660" v="3092" actId="26606"/>
          <ac:picMkLst>
            <pc:docMk/>
            <pc:sldMk cId="3056760068" sldId="323"/>
            <ac:picMk id="5" creationId="{C9C66694-1A1C-19C5-4DD8-5703C3E719B8}"/>
          </ac:picMkLst>
        </pc:picChg>
        <pc:cxnChg chg="add">
          <ac:chgData name="Craig Gifford" userId="b8f75970-0f3e-4c8b-a3d5-48543dbaccea" providerId="ADAL" clId="{248A4770-9727-486C-B07F-DD97E272E304}" dt="2023-12-12T17:44:30.660" v="3092" actId="26606"/>
          <ac:cxnSpMkLst>
            <pc:docMk/>
            <pc:sldMk cId="3056760068" sldId="323"/>
            <ac:cxnSpMk id="12" creationId="{249EDD1B-F94D-B4E6-ACAA-566B9A26FDE3}"/>
          </ac:cxnSpMkLst>
        </pc:cxnChg>
      </pc:sldChg>
      <pc:sldChg chg="addSp modSp new mod modAnim">
        <pc:chgData name="Craig Gifford" userId="b8f75970-0f3e-4c8b-a3d5-48543dbaccea" providerId="ADAL" clId="{248A4770-9727-486C-B07F-DD97E272E304}" dt="2023-12-12T17:50:56.122" v="3135"/>
        <pc:sldMkLst>
          <pc:docMk/>
          <pc:sldMk cId="2643334103" sldId="324"/>
        </pc:sldMkLst>
        <pc:spChg chg="mod">
          <ac:chgData name="Craig Gifford" userId="b8f75970-0f3e-4c8b-a3d5-48543dbaccea" providerId="ADAL" clId="{248A4770-9727-486C-B07F-DD97E272E304}" dt="2023-12-12T17:49:43.864" v="3131" actId="20577"/>
          <ac:spMkLst>
            <pc:docMk/>
            <pc:sldMk cId="2643334103" sldId="324"/>
            <ac:spMk id="2" creationId="{DED4454D-9750-11BD-8E09-27D18E16C95F}"/>
          </ac:spMkLst>
        </pc:spChg>
        <pc:picChg chg="add mod">
          <ac:chgData name="Craig Gifford" userId="b8f75970-0f3e-4c8b-a3d5-48543dbaccea" providerId="ADAL" clId="{248A4770-9727-486C-B07F-DD97E272E304}" dt="2023-12-12T17:50:42.187" v="3134" actId="1076"/>
          <ac:picMkLst>
            <pc:docMk/>
            <pc:sldMk cId="2643334103" sldId="324"/>
            <ac:picMk id="5122" creationId="{A810C432-B7B7-990A-714D-2B4C6163FA98}"/>
          </ac:picMkLst>
        </pc:picChg>
      </pc:sldChg>
      <pc:sldChg chg="addSp modSp new mod">
        <pc:chgData name="Craig Gifford" userId="b8f75970-0f3e-4c8b-a3d5-48543dbaccea" providerId="ADAL" clId="{248A4770-9727-486C-B07F-DD97E272E304}" dt="2023-12-12T19:53:41.992" v="3139" actId="1076"/>
        <pc:sldMkLst>
          <pc:docMk/>
          <pc:sldMk cId="2358500200" sldId="325"/>
        </pc:sldMkLst>
        <pc:picChg chg="add mod">
          <ac:chgData name="Craig Gifford" userId="b8f75970-0f3e-4c8b-a3d5-48543dbaccea" providerId="ADAL" clId="{248A4770-9727-486C-B07F-DD97E272E304}" dt="2023-12-12T19:53:41.992" v="3139" actId="1076"/>
          <ac:picMkLst>
            <pc:docMk/>
            <pc:sldMk cId="2358500200" sldId="325"/>
            <ac:picMk id="3" creationId="{ED5575C5-4D23-FD6B-4176-D831734EA903}"/>
          </ac:picMkLst>
        </pc:picChg>
      </pc:sldChg>
      <pc:sldChg chg="addSp delSp modSp new mod modClrScheme chgLayout">
        <pc:chgData name="Craig Gifford" userId="b8f75970-0f3e-4c8b-a3d5-48543dbaccea" providerId="ADAL" clId="{248A4770-9727-486C-B07F-DD97E272E304}" dt="2023-12-12T19:55:10.560" v="3159" actId="478"/>
        <pc:sldMkLst>
          <pc:docMk/>
          <pc:sldMk cId="159268242" sldId="326"/>
        </pc:sldMkLst>
        <pc:spChg chg="add del mod">
          <ac:chgData name="Craig Gifford" userId="b8f75970-0f3e-4c8b-a3d5-48543dbaccea" providerId="ADAL" clId="{248A4770-9727-486C-B07F-DD97E272E304}" dt="2023-12-12T19:55:09.253" v="3158" actId="478"/>
          <ac:spMkLst>
            <pc:docMk/>
            <pc:sldMk cId="159268242" sldId="326"/>
            <ac:spMk id="2" creationId="{4CA71014-4D92-919F-7DE8-1C7902AB34B0}"/>
          </ac:spMkLst>
        </pc:spChg>
        <pc:spChg chg="add del mod">
          <ac:chgData name="Craig Gifford" userId="b8f75970-0f3e-4c8b-a3d5-48543dbaccea" providerId="ADAL" clId="{248A4770-9727-486C-B07F-DD97E272E304}" dt="2023-12-12T19:55:10.560" v="3159" actId="478"/>
          <ac:spMkLst>
            <pc:docMk/>
            <pc:sldMk cId="159268242" sldId="326"/>
            <ac:spMk id="3" creationId="{9342A5F6-3B4E-14C3-74FD-2EAD74E5213D}"/>
          </ac:spMkLst>
        </pc:spChg>
        <pc:picChg chg="add mod">
          <ac:chgData name="Craig Gifford" userId="b8f75970-0f3e-4c8b-a3d5-48543dbaccea" providerId="ADAL" clId="{248A4770-9727-486C-B07F-DD97E272E304}" dt="2023-12-12T19:55:00.001" v="3157" actId="1076"/>
          <ac:picMkLst>
            <pc:docMk/>
            <pc:sldMk cId="159268242" sldId="326"/>
            <ac:picMk id="4" creationId="{58A70130-EDCB-2E29-6C42-427A9AC9E7F3}"/>
          </ac:picMkLst>
        </pc:picChg>
      </pc:sldChg>
      <pc:sldChg chg="addSp modSp new mod modClrScheme chgLayout">
        <pc:chgData name="Craig Gifford" userId="b8f75970-0f3e-4c8b-a3d5-48543dbaccea" providerId="ADAL" clId="{248A4770-9727-486C-B07F-DD97E272E304}" dt="2023-12-12T19:58:47.276" v="3253" actId="1076"/>
        <pc:sldMkLst>
          <pc:docMk/>
          <pc:sldMk cId="3117904728" sldId="327"/>
        </pc:sldMkLst>
        <pc:spChg chg="add mod">
          <ac:chgData name="Craig Gifford" userId="b8f75970-0f3e-4c8b-a3d5-48543dbaccea" providerId="ADAL" clId="{248A4770-9727-486C-B07F-DD97E272E304}" dt="2023-12-12T19:57:34.149" v="3186" actId="20577"/>
          <ac:spMkLst>
            <pc:docMk/>
            <pc:sldMk cId="3117904728" sldId="327"/>
            <ac:spMk id="2" creationId="{DB29A485-5189-F751-5278-06BD4ABDBBE3}"/>
          </ac:spMkLst>
        </pc:spChg>
        <pc:spChg chg="add mod">
          <ac:chgData name="Craig Gifford" userId="b8f75970-0f3e-4c8b-a3d5-48543dbaccea" providerId="ADAL" clId="{248A4770-9727-486C-B07F-DD97E272E304}" dt="2023-12-12T19:57:54.283" v="3245" actId="20577"/>
          <ac:spMkLst>
            <pc:docMk/>
            <pc:sldMk cId="3117904728" sldId="327"/>
            <ac:spMk id="3" creationId="{F3758A76-C7A4-0B93-72A3-8961F781EA47}"/>
          </ac:spMkLst>
        </pc:spChg>
        <pc:picChg chg="add mod modCrop">
          <ac:chgData name="Craig Gifford" userId="b8f75970-0f3e-4c8b-a3d5-48543dbaccea" providerId="ADAL" clId="{248A4770-9727-486C-B07F-DD97E272E304}" dt="2023-12-12T19:58:47.276" v="3253" actId="1076"/>
          <ac:picMkLst>
            <pc:docMk/>
            <pc:sldMk cId="3117904728" sldId="327"/>
            <ac:picMk id="5" creationId="{98B45984-818F-F343-2B2D-CD299764D80E}"/>
          </ac:picMkLst>
        </pc:picChg>
      </pc:sldChg>
      <pc:sldChg chg="addSp modSp new mod ord modClrScheme chgLayout">
        <pc:chgData name="Craig Gifford" userId="b8f75970-0f3e-4c8b-a3d5-48543dbaccea" providerId="ADAL" clId="{248A4770-9727-486C-B07F-DD97E272E304}" dt="2023-12-12T20:04:04.466" v="3455" actId="20577"/>
        <pc:sldMkLst>
          <pc:docMk/>
          <pc:sldMk cId="1838335968" sldId="330"/>
        </pc:sldMkLst>
        <pc:spChg chg="add mod">
          <ac:chgData name="Craig Gifford" userId="b8f75970-0f3e-4c8b-a3d5-48543dbaccea" providerId="ADAL" clId="{248A4770-9727-486C-B07F-DD97E272E304}" dt="2023-12-12T20:02:57.860" v="3300" actId="20577"/>
          <ac:spMkLst>
            <pc:docMk/>
            <pc:sldMk cId="1838335968" sldId="330"/>
            <ac:spMk id="2" creationId="{F2F82785-CACD-3080-EADF-593AE9F371E9}"/>
          </ac:spMkLst>
        </pc:spChg>
        <pc:spChg chg="add mod">
          <ac:chgData name="Craig Gifford" userId="b8f75970-0f3e-4c8b-a3d5-48543dbaccea" providerId="ADAL" clId="{248A4770-9727-486C-B07F-DD97E272E304}" dt="2023-12-12T20:04:04.466" v="3455" actId="20577"/>
          <ac:spMkLst>
            <pc:docMk/>
            <pc:sldMk cId="1838335968" sldId="330"/>
            <ac:spMk id="3" creationId="{9F128639-2E08-E9EE-57D5-58226DD9E614}"/>
          </ac:spMkLst>
        </pc:spChg>
      </pc:sldChg>
      <pc:sldChg chg="modSp mod">
        <pc:chgData name="Craig Gifford" userId="b8f75970-0f3e-4c8b-a3d5-48543dbaccea" providerId="ADAL" clId="{248A4770-9727-486C-B07F-DD97E272E304}" dt="2023-12-12T20:02:28.564" v="3282" actId="20577"/>
        <pc:sldMkLst>
          <pc:docMk/>
          <pc:sldMk cId="2370466775" sldId="331"/>
        </pc:sldMkLst>
        <pc:spChg chg="mod">
          <ac:chgData name="Craig Gifford" userId="b8f75970-0f3e-4c8b-a3d5-48543dbaccea" providerId="ADAL" clId="{248A4770-9727-486C-B07F-DD97E272E304}" dt="2023-12-12T20:02:28.564" v="3282" actId="20577"/>
          <ac:spMkLst>
            <pc:docMk/>
            <pc:sldMk cId="2370466775" sldId="331"/>
            <ac:spMk id="2" creationId="{00000000-0000-0000-0000-000000000000}"/>
          </ac:spMkLst>
        </pc:spChg>
      </pc:sldChg>
      <pc:sldChg chg="modSp mod">
        <pc:chgData name="Craig Gifford" userId="b8f75970-0f3e-4c8b-a3d5-48543dbaccea" providerId="ADAL" clId="{248A4770-9727-486C-B07F-DD97E272E304}" dt="2023-12-12T20:04:17.744" v="3475" actId="20577"/>
        <pc:sldMkLst>
          <pc:docMk/>
          <pc:sldMk cId="576719628" sldId="332"/>
        </pc:sldMkLst>
        <pc:spChg chg="mod">
          <ac:chgData name="Craig Gifford" userId="b8f75970-0f3e-4c8b-a3d5-48543dbaccea" providerId="ADAL" clId="{248A4770-9727-486C-B07F-DD97E272E304}" dt="2023-12-12T20:04:17.744" v="3475" actId="20577"/>
          <ac:spMkLst>
            <pc:docMk/>
            <pc:sldMk cId="576719628" sldId="332"/>
            <ac:spMk id="2" creationId="{00000000-0000-0000-0000-000000000000}"/>
          </ac:spMkLst>
        </pc:spChg>
      </pc:sldChg>
      <pc:sldMasterChg chg="delSldLayout">
        <pc:chgData name="Craig Gifford" userId="b8f75970-0f3e-4c8b-a3d5-48543dbaccea" providerId="ADAL" clId="{248A4770-9727-486C-B07F-DD97E272E304}" dt="2023-12-12T20:05:13.669" v="3476" actId="47"/>
        <pc:sldMasterMkLst>
          <pc:docMk/>
          <pc:sldMasterMk cId="3719547397" sldId="2147483660"/>
        </pc:sldMasterMkLst>
        <pc:sldLayoutChg chg="del">
          <pc:chgData name="Craig Gifford" userId="b8f75970-0f3e-4c8b-a3d5-48543dbaccea" providerId="ADAL" clId="{248A4770-9727-486C-B07F-DD97E272E304}" dt="2023-12-12T20:05:13.669" v="3476" actId="47"/>
          <pc:sldLayoutMkLst>
            <pc:docMk/>
            <pc:sldMasterMk cId="3719547397" sldId="2147483660"/>
            <pc:sldLayoutMk cId="3545439028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F688C-A1E6-4D39-B5BC-B743C4C7392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5056F-EB4A-4F9E-9FB8-E5AE8C931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5C819-F2F5-B540-9058-DAE7E8667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5C819-F2F5-B540-9058-DAE7E8667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3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5C819-F2F5-B540-9058-DAE7E8667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0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5C819-F2F5-B540-9058-DAE7E8667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39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5C819-F2F5-B540-9058-DAE7E86675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9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C876-D03C-A158-F29E-CD8BC772D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7EA95-AD89-A1A0-5A68-DA258163A6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3D0F-B456-A5E7-7DCC-8F744AB9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4552E-A850-20A0-D4ED-51295602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B8BF0-F95B-06A3-A443-280B2920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78F2-AC54-E0A0-6FB2-3E16654F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3DF9C-0925-AA8B-22E6-DDF904427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BB9F0-6FB1-BE7D-928B-F239ED30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89F41-E373-4797-B893-E158C9CD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5A8D2-A238-1997-0069-1C025735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C09B2-B1B5-CB29-77EA-33330908C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C9266-CB5C-C33B-751B-3FA9F2F92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9BC59-CE29-4865-0A71-20AB6A95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1559F-D0D1-A0EC-FD88-09BBA6FB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8A495-CBBF-8F0B-A0B9-F061EC5B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68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2226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1276866"/>
            <a:ext cx="10515600" cy="433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61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61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6" name="Text Box 21"/>
          <p:cNvSpPr txBox="1"/>
          <p:nvPr userDrawn="1"/>
        </p:nvSpPr>
        <p:spPr>
          <a:xfrm>
            <a:off x="6789773" y="811346"/>
            <a:ext cx="3856567" cy="60421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BE BOLD. </a:t>
            </a:r>
            <a:r>
              <a:rPr lang="en-US" sz="1050" b="0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Shape the Future.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New Mexico State University</a:t>
            </a:r>
            <a:b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050" b="1" dirty="0">
                <a:solidFill>
                  <a:srgbClr val="610B2B"/>
                </a:solidFill>
                <a:latin typeface="Calibri" charset="0"/>
                <a:ea typeface="Calibri" charset="0"/>
                <a:cs typeface="Calibri" charset="0"/>
              </a:rPr>
              <a:t>aces.nmsu.edu</a:t>
            </a: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610B2B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610B2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7" name="Group 34"/>
          <p:cNvGrpSpPr>
            <a:grpSpLocks/>
          </p:cNvGrpSpPr>
          <p:nvPr userDrawn="1"/>
        </p:nvGrpSpPr>
        <p:grpSpPr bwMode="auto">
          <a:xfrm>
            <a:off x="10718800" y="609601"/>
            <a:ext cx="1473200" cy="1203325"/>
            <a:chOff x="0" y="0"/>
            <a:chExt cx="1960880" cy="213487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0"/>
              <a:ext cx="1960880" cy="2134870"/>
            </a:xfrm>
            <a:prstGeom prst="rect">
              <a:avLst/>
            </a:prstGeom>
            <a:solidFill>
              <a:srgbClr val="610B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800" dirty="0"/>
            </a:p>
          </p:txBody>
        </p:sp>
        <p:pic>
          <p:nvPicPr>
            <p:cNvPr id="19" name="Picture 36" descr="Macintosh HD:Users:nickyboyfloyd:Desktop:NMlogo_1colorstate_noU_black_btmp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5" y="88900"/>
              <a:ext cx="1779270" cy="195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3"/>
          <p:cNvSpPr txBox="1">
            <a:spLocks noChangeArrowheads="1"/>
          </p:cNvSpPr>
          <p:nvPr userDrawn="1"/>
        </p:nvSpPr>
        <p:spPr bwMode="auto">
          <a:xfrm>
            <a:off x="0" y="15240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610B2B"/>
                </a:solidFill>
                <a:latin typeface="Open Sans"/>
                <a:ea typeface="+mj-ea"/>
                <a:cs typeface="Open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122A5D"/>
                </a:solidFill>
                <a:latin typeface="Open San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College of Agricultural,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Consumer and Environmental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aseline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Sciences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6228028"/>
            <a:ext cx="12192000" cy="629973"/>
          </a:xfrm>
          <a:prstGeom prst="rect">
            <a:avLst/>
          </a:prstGeom>
          <a:solidFill>
            <a:srgbClr val="61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24" name="TextBox 23"/>
          <p:cNvSpPr txBox="1">
            <a:spLocks noChangeArrowheads="1"/>
          </p:cNvSpPr>
          <p:nvPr userDrawn="1"/>
        </p:nvSpPr>
        <p:spPr bwMode="auto">
          <a:xfrm>
            <a:off x="0" y="6264888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College of Agricultural, Consumer and Environmental Sciences is an engine for economic and community development</a:t>
            </a:r>
            <a:br>
              <a:rPr lang="en-U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in New Mexico, improving the lives of New Mexicans through academic, research, and Extension programs.</a:t>
            </a:r>
          </a:p>
        </p:txBody>
      </p:sp>
    </p:spTree>
    <p:extLst>
      <p:ext uri="{BB962C8B-B14F-4D97-AF65-F5344CB8AC3E}">
        <p14:creationId xmlns:p14="http://schemas.microsoft.com/office/powerpoint/2010/main" val="375105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15433" y="752441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26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338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02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338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2686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742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3545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2479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154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53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04800" y="1524000"/>
            <a:ext cx="1168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507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6D56-F752-2527-AA8C-88667A83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5C576-48A5-462A-B00F-11CA4D853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DBF42-15A1-90AA-A43F-3E05E10E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F7367-4040-0F8D-D71E-4576DB4D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C2E6F-84E7-2ABA-0D4F-C363D0774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15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10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vider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6176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497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7650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61EC-9091-5311-EBDF-3556F8CE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A3487-9C20-677F-C035-33A67638E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F0E3-66A8-FA1A-2724-5AD0CF7D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176E2-AD24-31C8-6797-8BF016EB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E34E9-D84D-3321-EF0B-37D786F67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1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F2C6-C252-1034-0862-E3098C50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FE85C-78BF-EEA6-835C-3B3A0104D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25CF8-BF37-874C-E871-8922AF176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514D2-6EBC-8AA3-3C25-39482B05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A9B4B-E4B0-7FE2-B03E-439950B4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D9FF9-1CCC-A0E6-7D1D-3C27EC22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4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2BD8-36A1-9664-1CD9-FB29AE2F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55C21-12CD-E0D4-91B6-30E752541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0E6C9-C672-E2B9-0667-DA525058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60319F-3156-CC80-43CE-D418A82A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4344D-53C1-DCB7-2F2B-0351D2AFB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DF12AC-061F-0D64-F2FB-77947705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A30A09-86DE-4C04-9CCB-2D18EB64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4D8AAD-EA5A-F68C-34BB-8EE999B8B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0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0EA3-938F-7010-4EDF-C8D06901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C93CD-0F9E-89F2-2517-2A72CAA3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67E7D-F099-3700-3ADD-5902F3FB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5E133-9DBE-E88A-7F55-66229993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1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55F964-528F-46D4-20A3-5D275EDE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6301C-4765-0AEA-A834-00C59AC6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C350B-C18F-440A-336E-8838EFEC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2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471-3EB9-DAE3-905A-2101D228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01694-A55D-A4A0-D913-E5E2DBA78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D990A-921F-3DFD-C0EA-E90867391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6AB92-EC34-A8CA-056D-8B293895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B211B-5A4A-D030-A2D0-AE42A37A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AF04B-EE5F-09EC-94DD-E470F697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411BE-F448-CBB4-E172-EA4455B4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5C3E5-112B-373D-BAA8-DC5522A53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D145E-5ED0-0467-E0B7-320355EC1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7A935-1D47-FAA8-8F0C-DA365BDC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CC3CA-C933-6688-3F30-FD6C61E46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41DC7-06E6-12B6-AE35-0CE61346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0A9FD-E7E7-1116-D5D9-B9ED0F4E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DB9C5-B11B-13DC-6CF5-751267EDA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D04DD-EAA3-3C9A-0D7D-7F0C6F09C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A1D1-A524-40DA-8294-4F907BB3EA7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145CB-5AC3-55B9-191E-152B32604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CF6A4-AC63-7D3A-B5B7-86D9EC37B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FC0D5-3705-409C-8B87-E12295B26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7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D5100-F079-3C4A-A02B-4874C132AC9E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5D65-B258-054B-9B8F-B3F62560348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59500"/>
            <a:ext cx="12192000" cy="698500"/>
          </a:xfrm>
          <a:prstGeom prst="rect">
            <a:avLst/>
          </a:prstGeom>
          <a:solidFill>
            <a:srgbClr val="610B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dirty="0"/>
          </a:p>
        </p:txBody>
      </p:sp>
      <p:sp>
        <p:nvSpPr>
          <p:cNvPr id="12" name="Text Box 21"/>
          <p:cNvSpPr txBox="1"/>
          <p:nvPr userDrawn="1"/>
        </p:nvSpPr>
        <p:spPr>
          <a:xfrm>
            <a:off x="914401" y="6203730"/>
            <a:ext cx="3505969" cy="7493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BE BOLD. </a:t>
            </a:r>
            <a:r>
              <a:rPr lang="en-US" sz="10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Shape the Future.</a:t>
            </a:r>
            <a:endParaRPr lang="en-US" sz="1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New Mexico State University</a:t>
            </a:r>
            <a:endParaRPr lang="en-US" sz="1000" b="1" i="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aces.nmsu.edu</a:t>
            </a:r>
            <a:endParaRPr lang="en-US" sz="1000" b="1" i="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3" name="Group 23"/>
          <p:cNvGrpSpPr>
            <a:grpSpLocks/>
          </p:cNvGrpSpPr>
          <p:nvPr userDrawn="1"/>
        </p:nvGrpSpPr>
        <p:grpSpPr bwMode="auto">
          <a:xfrm>
            <a:off x="155395" y="6159501"/>
            <a:ext cx="854800" cy="698499"/>
            <a:chOff x="0" y="0"/>
            <a:chExt cx="1960880" cy="213487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1960880" cy="2134870"/>
            </a:xfrm>
            <a:prstGeom prst="rect">
              <a:avLst/>
            </a:prstGeom>
            <a:solidFill>
              <a:srgbClr val="610B2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800" dirty="0"/>
            </a:p>
          </p:txBody>
        </p:sp>
        <p:pic>
          <p:nvPicPr>
            <p:cNvPr id="15" name="Picture 32" descr="Macintosh HD:Users:nickyboyfloyd:Desktop:NMlogo_1colorstate_noU_black_btmp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5" y="88900"/>
              <a:ext cx="1779270" cy="195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954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gifford@nmsu.edu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9789" y="1776460"/>
            <a:ext cx="9265919" cy="1512311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Options and Expectations for Our Ranch Cattle in New Mexico: Historical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29789" y="3626822"/>
            <a:ext cx="6858000" cy="16557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NMCGA Cattlemen’s College, 2023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Craig Gifford, Extension Beef Cattle Specialist</a:t>
            </a:r>
          </a:p>
        </p:txBody>
      </p:sp>
    </p:spTree>
    <p:extLst>
      <p:ext uri="{BB962C8B-B14F-4D97-AF65-F5344CB8AC3E}">
        <p14:creationId xmlns:p14="http://schemas.microsoft.com/office/powerpoint/2010/main" val="4250200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E304-8F05-56CE-2497-FAB46FEC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Spanish Cattle Dominated 300+ Years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B971B-D80F-73D1-EFBB-1CE28D26B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New markets = new customers = new approach</a:t>
            </a:r>
          </a:p>
          <a:p>
            <a:r>
              <a:rPr lang="en-US" dirty="0"/>
              <a:t>J.W. Roberts brought Shorthorn cattle to Arizona via Lincoln County in 1874 (Wagoner, 1951)</a:t>
            </a:r>
          </a:p>
          <a:p>
            <a:r>
              <a:rPr lang="en-US" dirty="0"/>
              <a:t>Purebred Shorthorn suffered heavy losses in the harsh environment, but…</a:t>
            </a:r>
          </a:p>
          <a:p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“The improvement of the breeds of cattle and sheep will greatly enhance the profits, and this fact has become so apparent that it is believed in a short time the cattle and sheep will equal those of the best grazing· regions of the United States.”</a:t>
            </a:r>
            <a:endParaRPr lang="en-US" sz="2400" b="1" i="1" dirty="0">
              <a:solidFill>
                <a:srgbClr val="C00000"/>
              </a:solidFill>
            </a:endParaRPr>
          </a:p>
          <a:p>
            <a:r>
              <a:rPr lang="en-US" dirty="0"/>
              <a:t>Launched the next 140-year journey to develop quality cattle that can also flourish in the harsh environment</a:t>
            </a:r>
          </a:p>
        </p:txBody>
      </p:sp>
    </p:spTree>
    <p:extLst>
      <p:ext uri="{BB962C8B-B14F-4D97-AF65-F5344CB8AC3E}">
        <p14:creationId xmlns:p14="http://schemas.microsoft.com/office/powerpoint/2010/main" val="1458221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D99A-EC6F-F12D-8D4F-2B2F4ABE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638" y="1128094"/>
            <a:ext cx="5262386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Hereford Revolution</a:t>
            </a:r>
          </a:p>
        </p:txBody>
      </p:sp>
      <p:pic>
        <p:nvPicPr>
          <p:cNvPr id="4" name="Picture 3" descr="A herd of cows in a field&#10;&#10;Description automatically generated">
            <a:extLst>
              <a:ext uri="{FF2B5EF4-FFF2-40B4-BE49-F238E27FC236}">
                <a16:creationId xmlns:a16="http://schemas.microsoft.com/office/drawing/2014/main" id="{0327F8FC-B867-1BD1-7C30-7AB141C208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8" b="258"/>
          <a:stretch/>
        </p:blipFill>
        <p:spPr>
          <a:xfrm>
            <a:off x="1" y="1"/>
            <a:ext cx="5262386" cy="3429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521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erd of cows in a field&#10;&#10;Description automatically generated">
            <a:extLst>
              <a:ext uri="{FF2B5EF4-FFF2-40B4-BE49-F238E27FC236}">
                <a16:creationId xmlns:a16="http://schemas.microsoft.com/office/drawing/2014/main" id="{C9C66694-1A1C-19C5-4DD8-5703C3E7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/>
          <a:stretch/>
        </p:blipFill>
        <p:spPr>
          <a:xfrm>
            <a:off x="-7252" y="3429000"/>
            <a:ext cx="5269639" cy="3429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99F3D-C7C8-1913-BA0C-B3DEC6B50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0638" y="2543364"/>
            <a:ext cx="5262385" cy="35990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Appeared in TX in the 1870s (Miller; History of Herefords)</a:t>
            </a:r>
          </a:p>
          <a:p>
            <a:r>
              <a:rPr lang="en-US" sz="2000"/>
              <a:t>Herefords were reported in Nogales in the early 1880s, so likely in NM around that time</a:t>
            </a:r>
          </a:p>
          <a:p>
            <a:r>
              <a:rPr lang="en-US" sz="2000"/>
              <a:t>About this time, many Spanish-blood cattle were spayed</a:t>
            </a:r>
          </a:p>
          <a:p>
            <a:r>
              <a:rPr lang="en-US" sz="2000"/>
              <a:t>By 1941 most cattle in NM Hereford (Culbert)</a:t>
            </a:r>
          </a:p>
        </p:txBody>
      </p:sp>
    </p:spTree>
    <p:extLst>
      <p:ext uri="{BB962C8B-B14F-4D97-AF65-F5344CB8AC3E}">
        <p14:creationId xmlns:p14="http://schemas.microsoft.com/office/powerpoint/2010/main" val="3056760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454D-9750-11BD-8E09-27D18E16C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1978 Start of a National Shift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F7F84-8FBF-3738-7B12-074A4610B4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Our Products | Certified Angus Beef® brand - If it's not certified, it's  not the best.">
            <a:extLst>
              <a:ext uri="{FF2B5EF4-FFF2-40B4-BE49-F238E27FC236}">
                <a16:creationId xmlns:a16="http://schemas.microsoft.com/office/drawing/2014/main" id="{A810C432-B7B7-990A-714D-2B4C6163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9" y="1171575"/>
            <a:ext cx="9096375" cy="47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575C5-4D23-FD6B-4176-D831734E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73" y="683418"/>
            <a:ext cx="9052677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0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70130-EDCB-2E29-6C42-427A9AC9E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2" y="863913"/>
            <a:ext cx="11879711" cy="47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9A485-5189-F751-5278-06BD4ABD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 Imports and Genetics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58A76-C7A4-0B93-72A3-8961F781EA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Import 2200 +/- beef bulls/year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45984-818F-F343-2B2D-CD299764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4" b="11944"/>
          <a:stretch/>
        </p:blipFill>
        <p:spPr>
          <a:xfrm>
            <a:off x="1821805" y="1947560"/>
            <a:ext cx="7721124" cy="48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9789" y="1776460"/>
            <a:ext cx="9265919" cy="1512311"/>
          </a:xfrm>
        </p:spPr>
        <p:txBody>
          <a:bodyPr>
            <a:normAutofit/>
          </a:bodyPr>
          <a:lstStyle/>
          <a:p>
            <a:r>
              <a:rPr lang="en-US" dirty="0"/>
              <a:t>Marketing: Where is our current market?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29789" y="3626822"/>
            <a:ext cx="6858000" cy="16557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66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BIF\NOAA data for cattle flows paper_files\image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88" y="103755"/>
            <a:ext cx="9005660" cy="67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69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2905" y="1736126"/>
            <a:ext cx="10515600" cy="36703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BIF\NOAA data for cattle flows paper_files\image0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r="28365"/>
          <a:stretch/>
        </p:blipFill>
        <p:spPr bwMode="auto">
          <a:xfrm>
            <a:off x="3912799" y="-230050"/>
            <a:ext cx="4228132" cy="726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04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82785-CACD-3080-EADF-593AE9F3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639-2E08-E9EE-57D5-58226DD9E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NM Calf Crop &lt; 5</a:t>
            </a:r>
            <a:r>
              <a:rPr lang="en-US" dirty="0" smtClean="0"/>
              <a:t>% </a:t>
            </a:r>
            <a:r>
              <a:rPr lang="en-US" dirty="0"/>
              <a:t>of the feeding capacity in Panhandle region</a:t>
            </a:r>
          </a:p>
          <a:p>
            <a:endParaRPr lang="en-US" dirty="0"/>
          </a:p>
          <a:p>
            <a:r>
              <a:rPr lang="en-US" dirty="0"/>
              <a:t>Means calves MUST fit that system to market </a:t>
            </a:r>
            <a:r>
              <a:rPr lang="en-US" dirty="0" smtClean="0"/>
              <a:t>there</a:t>
            </a:r>
          </a:p>
          <a:p>
            <a:pPr lvl="1"/>
            <a:r>
              <a:rPr lang="en-US" dirty="0" smtClean="0"/>
              <a:t>Feedlot vs Wheat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3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1972" y="1456701"/>
            <a:ext cx="4825155" cy="1512311"/>
          </a:xfrm>
        </p:spPr>
        <p:txBody>
          <a:bodyPr>
            <a:normAutofit/>
          </a:bodyPr>
          <a:lstStyle/>
          <a:p>
            <a:r>
              <a:rPr lang="en-US" dirty="0"/>
              <a:t>Marketing: How did we get here?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127" y="-1"/>
            <a:ext cx="6165187" cy="67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0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9789" y="1776460"/>
            <a:ext cx="9265919" cy="1512311"/>
          </a:xfrm>
        </p:spPr>
        <p:txBody>
          <a:bodyPr>
            <a:normAutofit/>
          </a:bodyPr>
          <a:lstStyle/>
          <a:p>
            <a:r>
              <a:rPr lang="en-US" dirty="0"/>
              <a:t>Marketing: Other Considerations?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429789" y="3626822"/>
            <a:ext cx="6858000" cy="16557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19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Person A (talking to rancher): “If I were you, I would……”</a:t>
            </a:r>
          </a:p>
          <a:p>
            <a:r>
              <a:rPr lang="en-US" dirty="0"/>
              <a:t>Rancher: “If you were me, you’d own a ranch and not be telling me what I need.”</a:t>
            </a:r>
          </a:p>
          <a:p>
            <a:endParaRPr lang="en-US" dirty="0"/>
          </a:p>
          <a:p>
            <a:r>
              <a:rPr lang="en-US" dirty="0"/>
              <a:t>No silver bullets and every ranch is different.</a:t>
            </a:r>
          </a:p>
        </p:txBody>
      </p:sp>
      <p:pic>
        <p:nvPicPr>
          <p:cNvPr id="1026" name="Picture 2" descr="know-it-alls — Bethany United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86" y="3752878"/>
            <a:ext cx="3690053" cy="23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1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Swan Event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Metaphor that describes an event that comes as a surprise, has a major effect, and is often inappropriately rationalized after the fact with the benefit of hindsight.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Black swan or get used to adversity? </a:t>
            </a:r>
          </a:p>
        </p:txBody>
      </p:sp>
      <p:pic>
        <p:nvPicPr>
          <p:cNvPr id="2050" name="Picture 2" descr="Black swan risk rises to highest level e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32" y="3122814"/>
            <a:ext cx="5087793" cy="28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6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276866"/>
            <a:ext cx="10515600" cy="4885636"/>
          </a:xfrm>
        </p:spPr>
        <p:txBody>
          <a:bodyPr>
            <a:normAutofit/>
          </a:bodyPr>
          <a:lstStyle/>
          <a:p>
            <a:r>
              <a:rPr lang="en-US" dirty="0"/>
              <a:t>When evaluating ranches, the main difference between profit levels, is </a:t>
            </a:r>
            <a:r>
              <a:rPr lang="en-US" b="1" u="sng" dirty="0"/>
              <a:t>input costs</a:t>
            </a:r>
            <a:r>
              <a:rPr lang="en-US" dirty="0"/>
              <a:t>—Dr. Stan Bevers.</a:t>
            </a:r>
          </a:p>
          <a:p>
            <a:pPr lvl="1"/>
            <a:r>
              <a:rPr lang="en-US" dirty="0"/>
              <a:t>Weather </a:t>
            </a:r>
          </a:p>
          <a:p>
            <a:pPr lvl="1"/>
            <a:r>
              <a:rPr lang="en-US" dirty="0"/>
              <a:t>Prices *</a:t>
            </a:r>
          </a:p>
          <a:p>
            <a:pPr lvl="1"/>
            <a:r>
              <a:rPr lang="en-US" dirty="0"/>
              <a:t>Politicians</a:t>
            </a:r>
          </a:p>
          <a:p>
            <a:pPr lvl="1"/>
            <a:r>
              <a:rPr lang="en-US" dirty="0"/>
              <a:t>Fuel prices, inflation, etc.</a:t>
            </a:r>
          </a:p>
          <a:p>
            <a:r>
              <a:rPr lang="en-US" dirty="0"/>
              <a:t>Maximizing </a:t>
            </a:r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79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Keep the future in mind…</a:t>
            </a:r>
          </a:p>
          <a:p>
            <a:r>
              <a:rPr lang="en-US" dirty="0"/>
              <a:t>Use standardized terms, definitions, methodologies, and protocols and to take measurements accurately </a:t>
            </a:r>
          </a:p>
          <a:p>
            <a:r>
              <a:rPr lang="en-US" dirty="0"/>
              <a:t>Measure what’s relevant to your area and your bottom line</a:t>
            </a:r>
          </a:p>
          <a:p>
            <a:pPr lvl="1"/>
            <a:r>
              <a:rPr lang="en-US" dirty="0"/>
              <a:t>Exactly how much are you spending on supplement/cow?</a:t>
            </a:r>
          </a:p>
          <a:p>
            <a:pPr lvl="1"/>
            <a:r>
              <a:rPr lang="en-US" dirty="0"/>
              <a:t>What percentage body weight is the pasture weaning?</a:t>
            </a:r>
          </a:p>
          <a:p>
            <a:pPr lvl="2"/>
            <a:r>
              <a:rPr lang="en-US" dirty="0"/>
              <a:t>Identify big cows weaning small calves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Targeting bigger, greater than, or more is not always best</a:t>
            </a:r>
          </a:p>
        </p:txBody>
      </p:sp>
    </p:spTree>
    <p:extLst>
      <p:ext uri="{BB962C8B-B14F-4D97-AF65-F5344CB8AC3E}">
        <p14:creationId xmlns:p14="http://schemas.microsoft.com/office/powerpoint/2010/main" val="2250676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Drought management and resiliency standpoint</a:t>
            </a:r>
          </a:p>
          <a:p>
            <a:r>
              <a:rPr lang="en-US" dirty="0"/>
              <a:t>Develop marketing plan that allows for traditional avenues as well as:</a:t>
            </a:r>
          </a:p>
          <a:p>
            <a:pPr lvl="1"/>
            <a:r>
              <a:rPr lang="en-US" dirty="0"/>
              <a:t>Retained ownership through 800-850 </a:t>
            </a:r>
            <a:r>
              <a:rPr lang="en-US" dirty="0" err="1"/>
              <a:t>lbs</a:t>
            </a:r>
            <a:endParaRPr lang="en-US" dirty="0"/>
          </a:p>
          <a:p>
            <a:pPr lvl="1"/>
            <a:r>
              <a:rPr lang="en-US" dirty="0"/>
              <a:t>Retained ownership through fat cattle</a:t>
            </a:r>
          </a:p>
          <a:p>
            <a:pPr lvl="1"/>
            <a:r>
              <a:rPr lang="en-US" dirty="0"/>
              <a:t>Selling on the </a:t>
            </a:r>
            <a:r>
              <a:rPr lang="en-US" dirty="0" smtClean="0"/>
              <a:t>rail</a:t>
            </a:r>
          </a:p>
          <a:p>
            <a:pPr lvl="1"/>
            <a:r>
              <a:rPr lang="en-US" dirty="0" smtClean="0"/>
              <a:t>Direct market</a:t>
            </a:r>
            <a:endParaRPr lang="en-US" dirty="0"/>
          </a:p>
          <a:p>
            <a:r>
              <a:rPr lang="en-US" dirty="0"/>
              <a:t>Gather enough information that allows you to forward contract calves</a:t>
            </a:r>
          </a:p>
          <a:p>
            <a:r>
              <a:rPr lang="en-US" dirty="0"/>
              <a:t>Manage and minimize risk</a:t>
            </a:r>
          </a:p>
          <a:p>
            <a:r>
              <a:rPr lang="en-US" dirty="0"/>
              <a:t>Do what they pay you to do</a:t>
            </a:r>
          </a:p>
          <a:p>
            <a:r>
              <a:rPr lang="en-US" dirty="0"/>
              <a:t>Know your market</a:t>
            </a:r>
          </a:p>
        </p:txBody>
      </p:sp>
    </p:spTree>
    <p:extLst>
      <p:ext uri="{BB962C8B-B14F-4D97-AF65-F5344CB8AC3E}">
        <p14:creationId xmlns:p14="http://schemas.microsoft.com/office/powerpoint/2010/main" val="1853931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Marketing in NM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80-85% beef calves sold off the ranch (NMLB personal communication)</a:t>
            </a:r>
          </a:p>
          <a:p>
            <a:r>
              <a:rPr lang="en-US" dirty="0" smtClean="0"/>
              <a:t>Sale barns</a:t>
            </a:r>
          </a:p>
          <a:p>
            <a:r>
              <a:rPr lang="en-US" dirty="0" smtClean="0"/>
              <a:t>Packer direct</a:t>
            </a:r>
          </a:p>
          <a:p>
            <a:r>
              <a:rPr lang="en-US" dirty="0" smtClean="0"/>
              <a:t>Consumer direct</a:t>
            </a:r>
          </a:p>
          <a:p>
            <a:pPr lvl="1"/>
            <a:r>
              <a:rPr lang="en-US" dirty="0" smtClean="0"/>
              <a:t>Corn fed/finished</a:t>
            </a:r>
          </a:p>
          <a:p>
            <a:pPr lvl="1"/>
            <a:r>
              <a:rPr lang="en-US" dirty="0" smtClean="0"/>
              <a:t>Grass fed/finished</a:t>
            </a:r>
          </a:p>
          <a:p>
            <a:pPr lvl="1"/>
            <a:r>
              <a:rPr lang="en-US" dirty="0" smtClean="0"/>
              <a:t>Rose beef</a:t>
            </a:r>
          </a:p>
          <a:p>
            <a:r>
              <a:rPr lang="en-US" smtClean="0"/>
              <a:t>Grass calves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35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Today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Think about your market</a:t>
            </a:r>
          </a:p>
          <a:p>
            <a:r>
              <a:rPr lang="en-US" dirty="0" smtClean="0"/>
              <a:t>Think about potential market</a:t>
            </a:r>
          </a:p>
          <a:p>
            <a:r>
              <a:rPr lang="en-US" dirty="0" smtClean="0"/>
              <a:t>Think about your resources</a:t>
            </a:r>
          </a:p>
          <a:p>
            <a:pPr lvl="1"/>
            <a:r>
              <a:rPr lang="en-US" dirty="0" smtClean="0"/>
              <a:t>Labor</a:t>
            </a:r>
          </a:p>
          <a:p>
            <a:pPr lvl="1"/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Financials/debt</a:t>
            </a:r>
          </a:p>
          <a:p>
            <a:r>
              <a:rPr lang="en-US" dirty="0" smtClean="0"/>
              <a:t>Think about your goals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388" y="12154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6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9789" y="1776459"/>
            <a:ext cx="9265919" cy="45401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Don’t forget you are in New Mexico. Cows here </a:t>
            </a:r>
            <a:r>
              <a:rPr lang="en-US" dirty="0" smtClean="0"/>
              <a:t>are adapted here.</a:t>
            </a:r>
            <a:br>
              <a:rPr lang="en-US" dirty="0" smtClean="0"/>
            </a:br>
            <a:r>
              <a:rPr lang="en-US" dirty="0" smtClean="0"/>
              <a:t>Remember </a:t>
            </a:r>
            <a:r>
              <a:rPr lang="en-US" dirty="0" smtClean="0"/>
              <a:t>your limitations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“Anything and everything can be considered marketing—so long as it grows the business.”—Ryan Holiday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0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58" name="Content Placeholder 2"/>
          <p:cNvSpPr>
            <a:spLocks noGrp="1"/>
          </p:cNvSpPr>
          <p:nvPr>
            <p:ph idx="4294967295"/>
          </p:nvPr>
        </p:nvSpPr>
        <p:spPr>
          <a:xfrm>
            <a:off x="2152650" y="2397892"/>
            <a:ext cx="7886700" cy="21002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Craig Gifford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Extension Beef Cattle Specialist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Department of Extension Animal Sciences and Natural Resources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New Mexico State University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P.O. Box 3000, MSC 3AE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Las Cruces, NM 88003</a:t>
            </a: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cgifford@nmsu.edu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Phone: 575-646-6482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1000" y="1295401"/>
            <a:ext cx="3629840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610B2B"/>
                  </a:solidFill>
                  <a:prstDash val="solid"/>
                </a:ln>
                <a:solidFill>
                  <a:srgbClr val="9311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5243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EB1E9-1CC1-7AD9-B85A-7C649E09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Cattle Market in New Mexico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AEBF9-AE48-2AC9-323C-B61AFD2BA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Coronado expeditions 1540</a:t>
            </a:r>
          </a:p>
          <a:p>
            <a:pPr lvl="1"/>
            <a:r>
              <a:rPr lang="en-US" dirty="0"/>
              <a:t>Cattle primarily food source</a:t>
            </a:r>
          </a:p>
          <a:p>
            <a:r>
              <a:rPr lang="en-US" dirty="0"/>
              <a:t>Onate in 1598</a:t>
            </a:r>
          </a:p>
          <a:p>
            <a:pPr lvl="1"/>
            <a:r>
              <a:rPr lang="en-US" dirty="0"/>
              <a:t>Sheep prominent</a:t>
            </a:r>
          </a:p>
          <a:p>
            <a:pPr lvl="1"/>
            <a:r>
              <a:rPr lang="en-US" dirty="0"/>
              <a:t>Work animals</a:t>
            </a:r>
          </a:p>
        </p:txBody>
      </p:sp>
      <p:pic>
        <p:nvPicPr>
          <p:cNvPr id="1026" name="Picture 2" descr="Coronado Expedition Map">
            <a:extLst>
              <a:ext uri="{FF2B5EF4-FFF2-40B4-BE49-F238E27FC236}">
                <a16:creationId xmlns:a16="http://schemas.microsoft.com/office/drawing/2014/main" id="{289F7C82-D37F-584D-D80A-2092BFEC2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87396"/>
            <a:ext cx="6553200" cy="26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AD595-2639-0D7E-52D6-62F182458A50}"/>
              </a:ext>
            </a:extLst>
          </p:cNvPr>
          <p:cNvSpPr txBox="1"/>
          <p:nvPr/>
        </p:nvSpPr>
        <p:spPr>
          <a:xfrm>
            <a:off x="8721892" y="3841591"/>
            <a:ext cx="6141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https://www.legendsofamerica.com/coronados-expedition/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4E706-2E99-BC4B-D142-CA93334E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244" y="3443546"/>
            <a:ext cx="2835438" cy="3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1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76F3-2DF0-E288-D7AC-27A593A4AD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0162F-A4E4-6B89-0FA1-2686E72E7A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4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5786-B571-CFF0-C107-6C2A7C5D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651204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Cattle Industry Early 1800s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12AF3-E401-8B50-F296-5308A27BFF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39" y="2551176"/>
            <a:ext cx="4651205" cy="36029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War (Pueblo Revolt of 1680 for example) limited expansion of cattle in NM from Onate to mid-1840s.</a:t>
            </a:r>
          </a:p>
          <a:p>
            <a:r>
              <a:rPr lang="en-US" sz="2000"/>
              <a:t>Development of the New Orleans market and eventually California Gold Rush developed a supply chain in West Texas.</a:t>
            </a:r>
          </a:p>
          <a:p>
            <a:pPr lvl="1"/>
            <a:r>
              <a:rPr lang="en-US" sz="2000"/>
              <a:t>“Neat Cattle”: Spanish derived, smaller, yield little milk and less desirable beef product than “Eastern breeds” (Love, 1916)</a:t>
            </a:r>
          </a:p>
        </p:txBody>
      </p:sp>
      <p:pic>
        <p:nvPicPr>
          <p:cNvPr id="4" name="Picture 3" descr="A bull running in a pen&#10;&#10;Description automatically generated">
            <a:extLst>
              <a:ext uri="{FF2B5EF4-FFF2-40B4-BE49-F238E27FC236}">
                <a16:creationId xmlns:a16="http://schemas.microsoft.com/office/drawing/2014/main" id="{5D27D2C2-124D-CFD1-17E4-4968E3C18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r="17377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6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C730-0A40-FE9C-C6F8-687F9EBE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Fort Sumner</a:t>
            </a:r>
          </a:p>
        </p:txBody>
      </p:sp>
      <p:pic>
        <p:nvPicPr>
          <p:cNvPr id="2050" name="Picture 2" descr="Historic Fort Sumner, New Mexico">
            <a:extLst>
              <a:ext uri="{FF2B5EF4-FFF2-40B4-BE49-F238E27FC236}">
                <a16:creationId xmlns:a16="http://schemas.microsoft.com/office/drawing/2014/main" id="{7ED05311-F04A-E5C5-E5DB-E5A0F1C7E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r="11066"/>
          <a:stretch/>
        </p:blipFill>
        <p:spPr bwMode="auto">
          <a:xfrm>
            <a:off x="-9886" y="10"/>
            <a:ext cx="75726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Text Placeholder 2">
            <a:extLst>
              <a:ext uri="{FF2B5EF4-FFF2-40B4-BE49-F238E27FC236}">
                <a16:creationId xmlns:a16="http://schemas.microsoft.com/office/drawing/2014/main" id="{3A2CEA45-D864-3B53-4638-06FA4BE51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3400" y="2543364"/>
            <a:ext cx="3434180" cy="35990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Congressional authorization in 1862.</a:t>
            </a:r>
          </a:p>
          <a:p>
            <a:r>
              <a:rPr lang="en-US" sz="2000" dirty="0"/>
              <a:t>Significant impact on development of the cattle market in New Mexico</a:t>
            </a:r>
          </a:p>
          <a:p>
            <a:pPr lvl="1"/>
            <a:r>
              <a:rPr lang="en-US" sz="2000" dirty="0"/>
              <a:t>Market Demand</a:t>
            </a:r>
          </a:p>
          <a:p>
            <a:pPr lvl="1"/>
            <a:r>
              <a:rPr lang="en-US" sz="2000" dirty="0"/>
              <a:t>More stability in the region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079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B28C-FC68-A88F-BB8D-2FB7DDBC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Goodnight-Loving Trail: 1866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64C186-3652-BA28-6183-F4FAD5FD9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170"/>
          <a:stretch/>
        </p:blipFill>
        <p:spPr bwMode="auto">
          <a:xfrm>
            <a:off x="-9886" y="10"/>
            <a:ext cx="75726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95" name="Straight Connector 3094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3992A-39F8-3261-F9A1-4C201AEAAD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3400" y="2543364"/>
            <a:ext cx="3434180" cy="35990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Opening of markets outside of New Mexico</a:t>
            </a:r>
          </a:p>
          <a:p>
            <a:r>
              <a:rPr lang="en-US" sz="2000" dirty="0"/>
              <a:t>Cattle to stock the Northern Plains</a:t>
            </a:r>
          </a:p>
          <a:p>
            <a:r>
              <a:rPr lang="en-US" sz="2000" dirty="0"/>
              <a:t>Take cattle to northern railroad depots</a:t>
            </a:r>
          </a:p>
          <a:p>
            <a:r>
              <a:rPr lang="en-US" sz="2000" dirty="0"/>
              <a:t>110,000 head on a single drive from Roswell to CO in 1874 (1880 Gov Report)</a:t>
            </a:r>
          </a:p>
        </p:txBody>
      </p:sp>
    </p:spTree>
    <p:extLst>
      <p:ext uri="{BB962C8B-B14F-4D97-AF65-F5344CB8AC3E}">
        <p14:creationId xmlns:p14="http://schemas.microsoft.com/office/powerpoint/2010/main" val="119366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027C-FE57-961B-727A-F83C5EE6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Goodnight-Loving Trail Important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7E164-9554-43CD-95A0-308C2CCEA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 the stage for the early cattle types in New Mexico</a:t>
            </a:r>
          </a:p>
          <a:p>
            <a:r>
              <a:rPr lang="en-US" dirty="0"/>
              <a:t>Open range</a:t>
            </a:r>
          </a:p>
          <a:p>
            <a:pPr lvl="1"/>
            <a:r>
              <a:rPr lang="en-US" dirty="0"/>
              <a:t>Little focus on grazing management or breed type</a:t>
            </a:r>
          </a:p>
          <a:p>
            <a:r>
              <a:rPr lang="en-US" dirty="0"/>
              <a:t>Major Cattle Types:</a:t>
            </a:r>
          </a:p>
          <a:p>
            <a:pPr lvl="1"/>
            <a:r>
              <a:rPr lang="en-US" dirty="0"/>
              <a:t>Texas Longhorns</a:t>
            </a:r>
          </a:p>
          <a:p>
            <a:pPr lvl="1"/>
            <a:r>
              <a:rPr lang="en-US" dirty="0"/>
              <a:t>Mexican (or Spanish) which were smaller than Longhorns and shorter horned</a:t>
            </a:r>
          </a:p>
          <a:p>
            <a:pPr lvl="1"/>
            <a:r>
              <a:rPr lang="en-US" dirty="0"/>
              <a:t>Chino or curly-haired Texan cattle (noted to be large well-formed cattle)</a:t>
            </a:r>
          </a:p>
          <a:p>
            <a:pPr lvl="1"/>
            <a:r>
              <a:rPr lang="en-US" dirty="0"/>
              <a:t>Brown wild cattle with a striped back and blue horns were reported but gone by 1880</a:t>
            </a:r>
          </a:p>
        </p:txBody>
      </p:sp>
    </p:spTree>
    <p:extLst>
      <p:ext uri="{BB962C8B-B14F-4D97-AF65-F5344CB8AC3E}">
        <p14:creationId xmlns:p14="http://schemas.microsoft.com/office/powerpoint/2010/main" val="395442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D0E5-F5BD-CBD0-E8D6-2BA0663E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Major Advancements in 1880s</a:t>
            </a:r>
          </a:p>
        </p:txBody>
      </p:sp>
      <p:pic>
        <p:nvPicPr>
          <p:cNvPr id="4098" name="Picture 2" descr="Tracking Growth in the U.S.">
            <a:extLst>
              <a:ext uri="{FF2B5EF4-FFF2-40B4-BE49-F238E27FC236}">
                <a16:creationId xmlns:a16="http://schemas.microsoft.com/office/drawing/2014/main" id="{3DBCF015-5A35-3025-6D01-278EBDAF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910565"/>
            <a:ext cx="6467475" cy="58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RBED WIRE, 19th CENTURY by Granger">
            <a:extLst>
              <a:ext uri="{FF2B5EF4-FFF2-40B4-BE49-F238E27FC236}">
                <a16:creationId xmlns:a16="http://schemas.microsoft.com/office/drawing/2014/main" id="{C4668CFC-E423-E396-2AE1-E7A2D498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0434"/>
            <a:ext cx="5636954" cy="364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F19F2-2EEA-2375-CD66-F82A2F3DB1F2}"/>
              </a:ext>
            </a:extLst>
          </p:cNvPr>
          <p:cNvSpPr txBox="1"/>
          <p:nvPr/>
        </p:nvSpPr>
        <p:spPr>
          <a:xfrm>
            <a:off x="114300" y="1310105"/>
            <a:ext cx="5273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1880: 3 strand barbed-wire fence with posts 25 feet apart = $125/mile (1880 Gov Report</a:t>
            </a:r>
          </a:p>
        </p:txBody>
      </p:sp>
    </p:spTree>
    <p:extLst>
      <p:ext uri="{BB962C8B-B14F-4D97-AF65-F5344CB8AC3E}">
        <p14:creationId xmlns:p14="http://schemas.microsoft.com/office/powerpoint/2010/main" val="4041924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AE62-158C-A828-0955-D8C9C365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Mexico is a Harsh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C1DDB-E07D-4CA3-7684-914A4985C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Railroads opened new markets in the Midwest</a:t>
            </a:r>
          </a:p>
          <a:p>
            <a:pPr lvl="1"/>
            <a:r>
              <a:rPr lang="en-US" dirty="0"/>
              <a:t>Military, settlers, and ranchers</a:t>
            </a:r>
          </a:p>
          <a:p>
            <a:r>
              <a:rPr lang="en-US" dirty="0"/>
              <a:t>Fences meant genetics could be improved</a:t>
            </a:r>
          </a:p>
          <a:p>
            <a:r>
              <a:rPr lang="en-US" dirty="0"/>
              <a:t>“Storms and short-forage affect the well-bred animal quicker than the coarse ranger” </a:t>
            </a:r>
          </a:p>
          <a:p>
            <a:r>
              <a:rPr lang="en-US" dirty="0"/>
              <a:t>“Whether the common or high blood should predominate, </a:t>
            </a:r>
            <a:r>
              <a:rPr lang="en-US" b="1" u="sng" dirty="0">
                <a:solidFill>
                  <a:srgbClr val="C00000"/>
                </a:solidFill>
              </a:rPr>
              <a:t>depends on the market to be reached</a:t>
            </a:r>
            <a:r>
              <a:rPr lang="en-US" dirty="0"/>
              <a:t>”</a:t>
            </a:r>
          </a:p>
          <a:p>
            <a:r>
              <a:rPr lang="en-US" dirty="0"/>
              <a:t>The Midwest markets fed grain and strongly preferred better bred stock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29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955</Words>
  <Application>Microsoft Office PowerPoint</Application>
  <PresentationFormat>Widescreen</PresentationFormat>
  <Paragraphs>133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Marketing Options and Expectations for Our Ranch Cattle in New Mexico: Historical Perspective</vt:lpstr>
      <vt:lpstr>Marketing: How did we get here?</vt:lpstr>
      <vt:lpstr>First Cattle Market in New Mexico</vt:lpstr>
      <vt:lpstr>Cattle Industry Early 1800s</vt:lpstr>
      <vt:lpstr>Fort Sumner</vt:lpstr>
      <vt:lpstr>Goodnight-Loving Trail: 1866</vt:lpstr>
      <vt:lpstr>Origin of Goodnight-Loving Trail Important</vt:lpstr>
      <vt:lpstr>2 Major Advancements in 1880s</vt:lpstr>
      <vt:lpstr>New Mexico is a Harsh Environment</vt:lpstr>
      <vt:lpstr>Spanish Cattle Dominated 300+ Years</vt:lpstr>
      <vt:lpstr>Hereford Revolution</vt:lpstr>
      <vt:lpstr>1978 Start of a National Shift</vt:lpstr>
      <vt:lpstr>PowerPoint Presentation</vt:lpstr>
      <vt:lpstr>PowerPoint Presentation</vt:lpstr>
      <vt:lpstr>Bull Imports and Genetics</vt:lpstr>
      <vt:lpstr>Marketing: Where is our current market?</vt:lpstr>
      <vt:lpstr>PowerPoint Presentation</vt:lpstr>
      <vt:lpstr>PowerPoint Presentation</vt:lpstr>
      <vt:lpstr>Considerations</vt:lpstr>
      <vt:lpstr>Marketing: Other Considerations?</vt:lpstr>
      <vt:lpstr>Quote</vt:lpstr>
      <vt:lpstr>Black Swan Event</vt:lpstr>
      <vt:lpstr>Marketing </vt:lpstr>
      <vt:lpstr>Measure!</vt:lpstr>
      <vt:lpstr>Flexibility</vt:lpstr>
      <vt:lpstr>Current Marketing in NM</vt:lpstr>
      <vt:lpstr>For Today</vt:lpstr>
      <vt:lpstr>Don’t forget you are in New Mexico. Cows here are adapted here. Remember your limitations.  “Anything and everything can be considered marketing—so long as it grows the business.”—Ryan Holiday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Options and Expectations for Our Ranch Cattle in New Mexico: Historical Perspective</dc:title>
  <dc:creator>Craig Gifford</dc:creator>
  <cp:lastModifiedBy>Craig Gifford</cp:lastModifiedBy>
  <cp:revision>5</cp:revision>
  <dcterms:created xsi:type="dcterms:W3CDTF">2023-12-11T16:54:27Z</dcterms:created>
  <dcterms:modified xsi:type="dcterms:W3CDTF">2023-12-13T14:15:37Z</dcterms:modified>
</cp:coreProperties>
</file>