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0_A5A08858.xml" ContentType="application/vnd.ms-powerpoint.comments+xml"/>
  <Override PartName="/ppt/comments/modernComment_10C_A50AC3BC.xml" ContentType="application/vnd.ms-powerpoint.comments+xml"/>
  <Override PartName="/ppt/notesSlides/notesSlide2.xml" ContentType="application/vnd.openxmlformats-officedocument.presentationml.notesSlide+xml"/>
  <Override PartName="/ppt/comments/modernComment_10D_2876CD22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68" r:id="rId6"/>
    <p:sldId id="272" r:id="rId7"/>
    <p:sldId id="273" r:id="rId8"/>
    <p:sldId id="266" r:id="rId9"/>
    <p:sldId id="264" r:id="rId10"/>
    <p:sldId id="274" r:id="rId11"/>
    <p:sldId id="276" r:id="rId12"/>
    <p:sldId id="265" r:id="rId13"/>
    <p:sldId id="275" r:id="rId14"/>
    <p:sldId id="269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3E6B17D-440A-8242-8AD8-266B6E4F7841}" name="Sydney Witte" initials="SW" userId="S::sydney.witte@ranch-bot.com::bc951970-36e6-4588-bcf9-54211394b3ba" providerId="AD"/>
  <p188:author id="{EB1AF0CE-0782-45CA-8A64-0F976CA331FA}" name="Hayley Magness" initials="HM" userId="S::hayley.magness@ranch-bot.com::65dd8c59-fed3-4009-b597-b0aaed6f52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27"/>
    <p:restoredTop sz="94653"/>
  </p:normalViewPr>
  <p:slideViewPr>
    <p:cSldViewPr snapToGrid="0">
      <p:cViewPr varScale="1">
        <p:scale>
          <a:sx n="94" d="100"/>
          <a:sy n="94" d="100"/>
        </p:scale>
        <p:origin x="216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omments/modernComment_100_A5A0885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3C4B1F-0936-45BE-9085-A49E5F4924E4}" authorId="{EB1AF0CE-0782-45CA-8A64-0F976CA331FA}" created="2024-07-26T22:20:49.839">
    <pc:sldMkLst xmlns:pc="http://schemas.microsoft.com/office/powerpoint/2013/main/command">
      <pc:docMk/>
      <pc:sldMk cId="2778761304" sldId="256"/>
    </pc:sldMkLst>
    <p188:txBody>
      <a:bodyPr/>
      <a:lstStyle/>
      <a:p>
        <a:r>
          <a:rPr lang="en-US"/>
          <a:t>Intro/Welcome</a:t>
        </a:r>
      </a:p>
    </p188:txBody>
  </p188:cm>
</p188:cmLst>
</file>

<file path=ppt/comments/modernComment_10C_A50AC3B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0FFFBD5-291B-40E6-877F-B17468F90451}" authorId="{EB1AF0CE-0782-45CA-8A64-0F976CA331FA}" created="2024-07-26T22:21:39.388">
    <pc:sldMkLst xmlns:pc="http://schemas.microsoft.com/office/powerpoint/2013/main/command">
      <pc:docMk/>
      <pc:sldMk cId="2768946108" sldId="268"/>
    </pc:sldMkLst>
    <p188:txBody>
      <a:bodyPr/>
      <a:lstStyle/>
      <a:p>
        <a:r>
          <a:rPr lang="en-US"/>
          <a:t>Possibly start with this question for a smoother transition into the slido</a:t>
        </a:r>
      </a:p>
    </p188:txBody>
  </p188:cm>
</p188:cmLst>
</file>

<file path=ppt/comments/modernComment_10D_2876CD2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AA506D-4C9D-49AD-A2CB-1BD72B233594}" authorId="{EB1AF0CE-0782-45CA-8A64-0F976CA331FA}" created="2024-07-26T22:25:05.115">
    <pc:sldMkLst xmlns:pc="http://schemas.microsoft.com/office/powerpoint/2013/main/command">
      <pc:docMk/>
      <pc:sldMk cId="678874402" sldId="269"/>
    </pc:sldMkLst>
    <p188:txBody>
      <a:bodyPr/>
      <a:lstStyle/>
      <a:p>
        <a:r>
          <a:rPr lang="en-US"/>
          <a:t>Demo: Wednesday, August 7 at 10:30
"Ranchbot: Monitoring Water and Pumps Remotely – Mr. Andrew Coppin"</a:t>
        </a:r>
      </a:p>
    </p188:txBody>
  </p188:cm>
  <p188:cm id="{486CB1C7-75DA-4D22-ACB9-D6511A400AF5}" authorId="{63E6B17D-440A-8242-8AD8-266B6E4F7841}" created="2024-08-02T18:17:38.958" startDate="2024-08-02T18:17:38.958" dueDate="2024-08-02T18:17:38.958" assignedTo="{EB1AF0CE-0782-45CA-8A64-0F976CA331FA}" title="@Hayley Magness Wednesday August 7th- 10:30 a.m. Live Ag Tech Demonstrations: Location Thomas G. Hildebrand Equine Complex, The Future is Now! Ranchbot: Monitoring Water and Pumps Remotely Let us know if you will be at this event, we can't wait to see …">
    <pc:sldMkLst xmlns:pc="http://schemas.microsoft.com/office/powerpoint/2013/main/command">
      <pc:docMk/>
      <pc:sldMk cId="678874402" sldId="269"/>
    </pc:sldMkLst>
    <p188:txBody>
      <a:bodyPr/>
      <a:lstStyle/>
      <a:p>
        <a:r>
          <a:rPr lang="en-US"/>
          <a:t>[@Hayley Magness] Wednesday August 7th- 10:30 a.m. Live Ag Tech Demonstrations: Location Thomas G. Hildebrand Equine Complex, The Future is Now! Ranchbot: Monitoring Water and Pumps Remotely Let us know if you will be at this event, we can't wait to see everyone there!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4-08-02T18:17:38.958" id="{4076B666-4BC6-48F3-A23D-A097B454E264}">
              <p228:atrbtn authorId="{63E6B17D-440A-8242-8AD8-266B6E4F7841}"/>
              <p228:anchr>
                <p228:comment id="{486CB1C7-75DA-4D22-ACB9-D6511A400AF5}"/>
              </p228:anchr>
              <p228:add/>
            </p228:event>
            <p228:event time="2024-08-02T18:17:38.958" id="{05E5E27E-B31B-49A3-8C09-0A3E3EFAF2DC}">
              <p228:atrbtn authorId="{63E6B17D-440A-8242-8AD8-266B6E4F7841}"/>
              <p228:anchr>
                <p228:comment id="{486CB1C7-75DA-4D22-ACB9-D6511A400AF5}"/>
              </p228:anchr>
              <p228:asgn authorId="{EB1AF0CE-0782-45CA-8A64-0F976CA331FA}"/>
            </p228:event>
            <p228:event time="2024-08-02T18:17:38.958" id="{AEAD60B0-F62E-4304-A068-5707A7F5444C}">
              <p228:atrbtn authorId="{63E6B17D-440A-8242-8AD8-266B6E4F7841}"/>
              <p228:anchr>
                <p228:comment id="{486CB1C7-75DA-4D22-ACB9-D6511A400AF5}"/>
              </p228:anchr>
              <p228:title val="@Hayley Magness Wednesday August 7th- 10:30 a.m. Live Ag Tech Demonstrations: Location Thomas G. Hildebrand Equine Complex, The Future is Now! Ranchbot: Monitoring Water and Pumps Remotely Let us know if you will be at this event, we can't wait to see …"/>
            </p228:event>
            <p228:event time="2024-08-02T18:17:38.958" id="{A8DBBD00-3B8E-48A0-A686-FDD91B46B36E}">
              <p228:atrbtn authorId="{63E6B17D-440A-8242-8AD8-266B6E4F7841}"/>
              <p228:anchr>
                <p228:comment id="{486CB1C7-75DA-4D22-ACB9-D6511A400AF5}"/>
              </p228:anchr>
              <p228:date stDt="2024-08-02T18:17:38.958" endDt="2024-08-02T18:17:38.958"/>
            </p228:event>
          </p228:history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C0851-C255-994C-A32F-51719EDE7605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8CE83-18B3-8E44-BBE0-0D57907FB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5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8CE83-18B3-8E44-BBE0-0D57907FB1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3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8CE83-18B3-8E44-BBE0-0D57907FB1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0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3E526-306C-63CB-5639-E67D32E1E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16F241-CE2B-FF70-58FB-D86BC6791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BC429-B529-12FB-42BC-20F68BD1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192-91EF-634B-B021-F9AE26CCFDC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2CF55-13B6-C113-9730-A630F6A4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FC588-CAF6-AE24-CEA0-160C7E19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0D1-3030-D945-8474-5D491391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C474-1A75-DDE3-E299-6148BD495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0875F9-DFCE-7D2F-502B-F94CB9B8B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CA90-60DB-2DFB-A249-2CCA147D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192-91EF-634B-B021-F9AE26CCFDC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59DF6-38D4-23AA-3F08-F2D040D0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F5DEB-2AD2-6FCE-019F-41BF26B23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0D1-3030-D945-8474-5D491391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1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6438B1-B542-ED52-D1DB-16488D021D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23658-5305-DC71-2BEF-6E69C73BC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4E0E0-CD8B-BEFA-53D5-A92747BD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192-91EF-634B-B021-F9AE26CCFDC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10C90-6F52-F6DA-337E-77913250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228BA-CE12-5135-C156-CDDF144A0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0D1-3030-D945-8474-5D491391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1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9DFB1-8A19-735A-D7AA-91B67641F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AEA7A-D242-F26B-2CFA-CDE5FAA95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5050B-867B-0F01-21F2-05FFFDF7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192-91EF-634B-B021-F9AE26CCFDC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9D3C1-3735-61D1-FD1D-565CBF38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57BF-8CD1-A77C-6014-1A8DD494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0D1-3030-D945-8474-5D491391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2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E0772-9C0E-8F39-1413-A8BDCC9B4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3A718-B03F-6BB1-8472-02CFF8DF8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D2F49-3B3F-5872-A05F-A4BB68CF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192-91EF-634B-B021-F9AE26CCFDC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E3F53-A4F3-41A3-0548-7FE030F9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9BD3D-2B49-2CDF-6E1D-C98DCD6B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0D1-3030-D945-8474-5D491391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78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7C9BE-1AE1-0584-1D9E-2DD5CCFF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6C91F-06E0-6B93-4C37-9426FFC5F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EFE28-8856-5AC1-8BA3-D6CC839AD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E3834-2122-2317-447A-5447EA6C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192-91EF-634B-B021-F9AE26CCFDC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CBFED-938E-5B14-0DCB-6F6934F1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56F08-5A2F-28BA-AB6C-01F53F1B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0D1-3030-D945-8474-5D491391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9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8B068-3FB1-CEF2-DDFB-983514F9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A8507-6240-AB68-D353-3FFEDA782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BBD4EA-08A5-0059-92C0-324093F0D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025F06-4A91-CC4F-CE28-707093237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4C7A12-001E-2740-C7B1-FD4A19D06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341875-451B-27E5-59BC-6450E20D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192-91EF-634B-B021-F9AE26CCFDC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4D05C-6C7D-7566-7516-6948AFDB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C07D0-D6E6-8605-27E5-26CCDB77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0D1-3030-D945-8474-5D491391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3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74A0-8E4A-A10F-7717-B7A5EDC37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A85CA5-D84B-DFD7-2FDC-C8D9CC69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192-91EF-634B-B021-F9AE26CCFDC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C3830B-51F5-080C-0F74-8B9D392C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B7154-7414-2D48-24A4-35175E2F5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0D1-3030-D945-8474-5D491391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0E612F-5CB6-FC2A-79D4-7E9CF2A33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192-91EF-634B-B021-F9AE26CCFDC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38F85-20A1-5F75-F5E3-3343A4E3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033F3-C3C9-4C87-A795-916EFB02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0D1-3030-D945-8474-5D491391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6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85663-8652-C1D1-BEBE-A20775E1B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FAC13-ADE9-8911-E004-C7B694873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C3DDA-1DDC-DC65-0BC8-F7B6D503F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CE402-9A2B-2986-5B6D-ACA125B4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192-91EF-634B-B021-F9AE26CCFDC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DA718-B0D7-BB03-E439-5B0F7E75E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A1457-CE5E-3050-1E9C-4005A8B0D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0D1-3030-D945-8474-5D491391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00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095F-6FF8-5CE1-3962-C48C3F3C1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8F0E3B-248C-526F-56AF-EAFD4F303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B41B8-57F7-5794-DFAB-5B536D7FC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79B9A-9404-B5D7-6097-E7E3C858E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D4192-91EF-634B-B021-F9AE26CCFDC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AE98F-7E97-915F-E395-4BC643EE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4CB04-5BCE-2F50-E353-DF85725A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950D1-3030-D945-8474-5D491391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8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E43210-70A7-7643-67BE-1153F777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1B2A2-B0B3-CDA9-96C1-A65121D67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0FDA8-3DAC-A503-5D49-85B97CC8D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FD4192-91EF-634B-B021-F9AE26CCFDC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37EE3-F8CA-CA16-5F43-2523755CF9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4B7DE-64B6-7E77-CAD5-567166028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F950D1-3030-D945-8474-5D491391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7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0_A5A0885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shorts/PQuzg88s3mI?feature=shar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8/10/relationships/comments" Target="../comments/modernComment_10D_2876CD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10C_A50AC3BC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8714552C-8A9F-5E40-4B05-853050A44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44631"/>
          </a:xfrm>
          <a:prstGeom prst="rect">
            <a:avLst/>
          </a:prstGeom>
        </p:spPr>
      </p:pic>
      <p:pic>
        <p:nvPicPr>
          <p:cNvPr id="4" name="Picture 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FF1713BE-393C-738D-13A4-031F31EDE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75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6130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wearing cowboy hats&#10;&#10;Description automatically generated">
            <a:extLst>
              <a:ext uri="{FF2B5EF4-FFF2-40B4-BE49-F238E27FC236}">
                <a16:creationId xmlns:a16="http://schemas.microsoft.com/office/drawing/2014/main" id="{A3326027-FD48-7350-565B-A264630D1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2" y="139919"/>
            <a:ext cx="12107917" cy="6810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448C2-F0BB-C768-F4F5-318F7552EA7F}"/>
              </a:ext>
            </a:extLst>
          </p:cNvPr>
          <p:cNvSpPr txBox="1"/>
          <p:nvPr/>
        </p:nvSpPr>
        <p:spPr>
          <a:xfrm>
            <a:off x="880947" y="6211669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https://www.youtube.com/shorts/PQuzg88s3mI?feature=share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9420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card&#10;&#10;Description automatically generated">
            <a:extLst>
              <a:ext uri="{FF2B5EF4-FFF2-40B4-BE49-F238E27FC236}">
                <a16:creationId xmlns:a16="http://schemas.microsoft.com/office/drawing/2014/main" id="{0411705F-DE08-158E-9850-916D95D67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" y="-1454"/>
            <a:ext cx="12312712" cy="6906431"/>
          </a:xfrm>
          <a:prstGeom prst="rect">
            <a:avLst/>
          </a:prstGeom>
        </p:spPr>
      </p:pic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45B0B7F8-031E-152C-5018-BF0D4BADE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12712" cy="69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744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iding a horse in a field with cows&#10;&#10;Description automatically generated">
            <a:extLst>
              <a:ext uri="{FF2B5EF4-FFF2-40B4-BE49-F238E27FC236}">
                <a16:creationId xmlns:a16="http://schemas.microsoft.com/office/drawing/2014/main" id="{189234DD-1B69-0D0F-7C08-F997CCE13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" y="4112"/>
            <a:ext cx="12198572" cy="686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4610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screen shot of a phone&#10;&#10;Description automatically generated">
            <a:extLst>
              <a:ext uri="{FF2B5EF4-FFF2-40B4-BE49-F238E27FC236}">
                <a16:creationId xmlns:a16="http://schemas.microsoft.com/office/drawing/2014/main" id="{2E88463B-35BA-6940-20D2-3EEBF9394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615" y="3916302"/>
            <a:ext cx="1844624" cy="2938876"/>
          </a:xfrm>
          <a:prstGeom prst="rect">
            <a:avLst/>
          </a:prstGeom>
        </p:spPr>
      </p:pic>
      <p:sp>
        <p:nvSpPr>
          <p:cNvPr id="4" name="Google Shape;364;g253a4bb1e7d_0_14">
            <a:extLst>
              <a:ext uri="{FF2B5EF4-FFF2-40B4-BE49-F238E27FC236}">
                <a16:creationId xmlns:a16="http://schemas.microsoft.com/office/drawing/2014/main" id="{29175FB0-221B-D9CD-20AF-5F0738020F4A}"/>
              </a:ext>
            </a:extLst>
          </p:cNvPr>
          <p:cNvSpPr txBox="1">
            <a:spLocks noGrp="1"/>
          </p:cNvSpPr>
          <p:nvPr/>
        </p:nvSpPr>
        <p:spPr>
          <a:xfrm>
            <a:off x="436125" y="696326"/>
            <a:ext cx="4066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b="1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Know in real-time</a:t>
            </a:r>
            <a:endParaRPr lang="en-US" b="1" dirty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6" name="Google Shape;365;g253a4bb1e7d_0_14">
            <a:extLst>
              <a:ext uri="{FF2B5EF4-FFF2-40B4-BE49-F238E27FC236}">
                <a16:creationId xmlns:a16="http://schemas.microsoft.com/office/drawing/2014/main" id="{EC2AB6D1-F261-6C62-EEE0-6F16CB87EFFA}"/>
              </a:ext>
            </a:extLst>
          </p:cNvPr>
          <p:cNvSpPr txBox="1">
            <a:spLocks noGrp="1"/>
          </p:cNvSpPr>
          <p:nvPr/>
        </p:nvSpPr>
        <p:spPr>
          <a:xfrm>
            <a:off x="481313" y="378601"/>
            <a:ext cx="31017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US" err="1">
                <a:solidFill>
                  <a:srgbClr val="44546A"/>
                </a:solidFill>
              </a:rPr>
              <a:t>MyRanchbot</a:t>
            </a:r>
            <a:r>
              <a:rPr lang="en-US">
                <a:solidFill>
                  <a:srgbClr val="44546A"/>
                </a:solidFill>
              </a:rPr>
              <a:t> Alerts</a:t>
            </a:r>
            <a:endParaRPr>
              <a:solidFill>
                <a:srgbClr val="44546A"/>
              </a:solidFill>
            </a:endParaRPr>
          </a:p>
        </p:txBody>
      </p:sp>
      <p:pic>
        <p:nvPicPr>
          <p:cNvPr id="12" name="Picture 11" descr="A screen shot of a phone&#10;&#10;Description automatically generated">
            <a:extLst>
              <a:ext uri="{FF2B5EF4-FFF2-40B4-BE49-F238E27FC236}">
                <a16:creationId xmlns:a16="http://schemas.microsoft.com/office/drawing/2014/main" id="{0DB832B6-82C0-D6EA-EACB-BB55A699B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540" y="716495"/>
            <a:ext cx="1845634" cy="29704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12EE21-6881-9361-8858-8F02C6595DDC}"/>
              </a:ext>
            </a:extLst>
          </p:cNvPr>
          <p:cNvSpPr txBox="1"/>
          <p:nvPr/>
        </p:nvSpPr>
        <p:spPr>
          <a:xfrm>
            <a:off x="6419820" y="335612"/>
            <a:ext cx="19233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>
                <a:solidFill>
                  <a:srgbClr val="44546A"/>
                </a:solidFill>
                <a:latin typeface="Roboto Bold"/>
              </a:rPr>
              <a:t>Tank Critical Alert</a:t>
            </a:r>
            <a:endParaRPr lang="en-US" sz="1200" b="1">
              <a:solidFill>
                <a:srgbClr val="44546A"/>
              </a:solidFill>
              <a:latin typeface="Roboto Bold"/>
            </a:endParaRPr>
          </a:p>
          <a:p>
            <a:r>
              <a:rPr lang="en-GB" sz="1200">
                <a:solidFill>
                  <a:srgbClr val="44546A"/>
                </a:solidFill>
                <a:latin typeface="Roboto Light"/>
              </a:rPr>
              <a:t>Pipe burst, tank split?</a:t>
            </a:r>
            <a:endParaRPr lang="en-US" sz="1200">
              <a:solidFill>
                <a:srgbClr val="44546A"/>
              </a:solidFill>
              <a:latin typeface="Roboto Ligh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5847C1-29F9-4FE3-C7C7-DABEF0A8E4F8}"/>
              </a:ext>
            </a:extLst>
          </p:cNvPr>
          <p:cNvSpPr txBox="1"/>
          <p:nvPr/>
        </p:nvSpPr>
        <p:spPr>
          <a:xfrm>
            <a:off x="8226664" y="335612"/>
            <a:ext cx="17400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>
                <a:solidFill>
                  <a:srgbClr val="44546A"/>
                </a:solidFill>
                <a:latin typeface="Roboto Bold"/>
              </a:rPr>
              <a:t>Tank High Level Alert</a:t>
            </a:r>
            <a:endParaRPr lang="en-US" sz="1200" b="1">
              <a:solidFill>
                <a:srgbClr val="44546A"/>
              </a:solidFill>
              <a:latin typeface="Roboto Bold"/>
            </a:endParaRPr>
          </a:p>
          <a:p>
            <a:r>
              <a:rPr lang="en-GB" sz="1200">
                <a:solidFill>
                  <a:srgbClr val="44546A"/>
                </a:solidFill>
                <a:latin typeface="Roboto Light"/>
              </a:rPr>
              <a:t>Over pumping?</a:t>
            </a:r>
            <a:endParaRPr lang="en-US" sz="1200">
              <a:solidFill>
                <a:srgbClr val="44546A"/>
              </a:solidFill>
              <a:latin typeface="Roboto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883F43-D05E-A316-AB6C-D022E523FD60}"/>
              </a:ext>
            </a:extLst>
          </p:cNvPr>
          <p:cNvSpPr txBox="1"/>
          <p:nvPr/>
        </p:nvSpPr>
        <p:spPr>
          <a:xfrm>
            <a:off x="10077328" y="335612"/>
            <a:ext cx="17400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>
                <a:solidFill>
                  <a:srgbClr val="44546A"/>
                </a:solidFill>
                <a:latin typeface="Roboto Bold"/>
              </a:rPr>
              <a:t>Pump Off</a:t>
            </a:r>
          </a:p>
          <a:p>
            <a:r>
              <a:rPr lang="en-GB" sz="1200">
                <a:solidFill>
                  <a:srgbClr val="44546A"/>
                </a:solidFill>
                <a:latin typeface="Roboto Light"/>
              </a:rPr>
              <a:t>Turn pump on </a:t>
            </a:r>
            <a:endParaRPr lang="en-GB" sz="1200" b="1">
              <a:solidFill>
                <a:srgbClr val="44546A"/>
              </a:solidFill>
              <a:latin typeface="Roboto Ligh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A892B0-574C-241A-D821-C5A2ABED1EB6}"/>
              </a:ext>
            </a:extLst>
          </p:cNvPr>
          <p:cNvSpPr txBox="1"/>
          <p:nvPr/>
        </p:nvSpPr>
        <p:spPr>
          <a:xfrm>
            <a:off x="6419820" y="3563396"/>
            <a:ext cx="19233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>
                <a:solidFill>
                  <a:srgbClr val="44546A"/>
                </a:solidFill>
                <a:latin typeface="Roboto Bold"/>
              </a:rPr>
              <a:t>Rainfall Detected </a:t>
            </a:r>
            <a:endParaRPr lang="en-US"/>
          </a:p>
          <a:p>
            <a:r>
              <a:rPr lang="en-GB" sz="1200">
                <a:solidFill>
                  <a:srgbClr val="44546A"/>
                </a:solidFill>
                <a:latin typeface="Roboto Light"/>
              </a:rPr>
              <a:t>How much rain today?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288162-9CA7-83B2-C0A1-3877A2D91D15}"/>
              </a:ext>
            </a:extLst>
          </p:cNvPr>
          <p:cNvSpPr txBox="1"/>
          <p:nvPr/>
        </p:nvSpPr>
        <p:spPr>
          <a:xfrm>
            <a:off x="8228982" y="3563396"/>
            <a:ext cx="15904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>
                <a:solidFill>
                  <a:srgbClr val="44546A"/>
                </a:solidFill>
                <a:latin typeface="Roboto Bold"/>
              </a:rPr>
              <a:t>Trough Low Alert</a:t>
            </a:r>
          </a:p>
          <a:p>
            <a:r>
              <a:rPr lang="en-GB" sz="1200">
                <a:solidFill>
                  <a:srgbClr val="44546A"/>
                </a:solidFill>
                <a:latin typeface="Roboto Light"/>
              </a:rPr>
              <a:t>Avg. is below 6 in.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6C1AB-98F8-5CEF-F3B8-CB2F94BE6E20}"/>
              </a:ext>
            </a:extLst>
          </p:cNvPr>
          <p:cNvSpPr txBox="1"/>
          <p:nvPr/>
        </p:nvSpPr>
        <p:spPr>
          <a:xfrm>
            <a:off x="10077328" y="3563396"/>
            <a:ext cx="19233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b="1">
                <a:solidFill>
                  <a:srgbClr val="44546A"/>
                </a:solidFill>
                <a:latin typeface="Roboto Bold"/>
              </a:rPr>
              <a:t>Fuel Tank Low</a:t>
            </a:r>
            <a:endParaRPr lang="en-US"/>
          </a:p>
          <a:p>
            <a:r>
              <a:rPr lang="en-GB" sz="1200">
                <a:solidFill>
                  <a:srgbClr val="44546A"/>
                </a:solidFill>
                <a:latin typeface="Roboto Light"/>
              </a:rPr>
              <a:t>Order fuel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095D4C-7266-5C0C-BBE0-7A05D2A3A329}"/>
              </a:ext>
            </a:extLst>
          </p:cNvPr>
          <p:cNvSpPr/>
          <p:nvPr/>
        </p:nvSpPr>
        <p:spPr>
          <a:xfrm>
            <a:off x="6288689" y="420411"/>
            <a:ext cx="122621" cy="113862"/>
          </a:xfrm>
          <a:prstGeom prst="ellipse">
            <a:avLst/>
          </a:prstGeom>
          <a:solidFill>
            <a:srgbClr val="DB4439"/>
          </a:solidFill>
          <a:ln>
            <a:solidFill>
              <a:srgbClr val="DB44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9674942-895A-22E5-E530-2C4DA3C8FE54}"/>
              </a:ext>
            </a:extLst>
          </p:cNvPr>
          <p:cNvSpPr/>
          <p:nvPr/>
        </p:nvSpPr>
        <p:spPr>
          <a:xfrm>
            <a:off x="8110481" y="3634823"/>
            <a:ext cx="122621" cy="113862"/>
          </a:xfrm>
          <a:prstGeom prst="ellipse">
            <a:avLst/>
          </a:prstGeom>
          <a:solidFill>
            <a:srgbClr val="DB4439"/>
          </a:solidFill>
          <a:ln>
            <a:solidFill>
              <a:srgbClr val="DB44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32DD63-AECE-63F4-9A2A-E520F204D594}"/>
              </a:ext>
            </a:extLst>
          </p:cNvPr>
          <p:cNvSpPr/>
          <p:nvPr/>
        </p:nvSpPr>
        <p:spPr>
          <a:xfrm>
            <a:off x="9941032" y="3634823"/>
            <a:ext cx="122621" cy="113862"/>
          </a:xfrm>
          <a:prstGeom prst="ellipse">
            <a:avLst/>
          </a:prstGeom>
          <a:solidFill>
            <a:srgbClr val="DB4439"/>
          </a:solidFill>
          <a:ln>
            <a:solidFill>
              <a:srgbClr val="DB44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06C2420-D1B9-0F9F-6969-6703B7FDBA23}"/>
              </a:ext>
            </a:extLst>
          </p:cNvPr>
          <p:cNvSpPr/>
          <p:nvPr/>
        </p:nvSpPr>
        <p:spPr>
          <a:xfrm>
            <a:off x="6297445" y="3634823"/>
            <a:ext cx="122621" cy="113862"/>
          </a:xfrm>
          <a:prstGeom prst="ellipse">
            <a:avLst/>
          </a:prstGeom>
          <a:solidFill>
            <a:srgbClr val="27AE60"/>
          </a:solidFill>
          <a:ln>
            <a:solidFill>
              <a:srgbClr val="27AE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97CCC53-154C-F4C1-0D9C-938E4577FF14}"/>
              </a:ext>
            </a:extLst>
          </p:cNvPr>
          <p:cNvSpPr/>
          <p:nvPr/>
        </p:nvSpPr>
        <p:spPr>
          <a:xfrm>
            <a:off x="9967306" y="420411"/>
            <a:ext cx="122621" cy="113862"/>
          </a:xfrm>
          <a:prstGeom prst="ellipse">
            <a:avLst/>
          </a:prstGeom>
          <a:solidFill>
            <a:srgbClr val="27AE60"/>
          </a:solidFill>
          <a:ln>
            <a:solidFill>
              <a:srgbClr val="27AE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6634DA6-36BF-033D-0C4E-0EC3B4FB91CE}"/>
              </a:ext>
            </a:extLst>
          </p:cNvPr>
          <p:cNvSpPr/>
          <p:nvPr/>
        </p:nvSpPr>
        <p:spPr>
          <a:xfrm>
            <a:off x="8101723" y="420411"/>
            <a:ext cx="122621" cy="113862"/>
          </a:xfrm>
          <a:prstGeom prst="ellipse">
            <a:avLst/>
          </a:prstGeom>
          <a:solidFill>
            <a:srgbClr val="E0A53C"/>
          </a:solidFill>
          <a:ln>
            <a:solidFill>
              <a:srgbClr val="E0A5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66E435-7297-3662-F606-841E6A09E0FB}"/>
              </a:ext>
            </a:extLst>
          </p:cNvPr>
          <p:cNvGrpSpPr/>
          <p:nvPr/>
        </p:nvGrpSpPr>
        <p:grpSpPr>
          <a:xfrm>
            <a:off x="226786" y="1831719"/>
            <a:ext cx="5867855" cy="3556733"/>
            <a:chOff x="226786" y="1831719"/>
            <a:chExt cx="5867855" cy="3556733"/>
          </a:xfrm>
        </p:grpSpPr>
        <p:pic>
          <p:nvPicPr>
            <p:cNvPr id="8" name="Google Shape;311;p10" descr="A screenshot of a map&#10;&#10;Description automatically generated with medium confidence">
              <a:extLst>
                <a:ext uri="{FF2B5EF4-FFF2-40B4-BE49-F238E27FC236}">
                  <a16:creationId xmlns:a16="http://schemas.microsoft.com/office/drawing/2014/main" id="{1C57095B-6170-B097-7D6C-7E103DF352F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6786" y="1831719"/>
              <a:ext cx="5867855" cy="35567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Picture 30" descr="A black and white logo&#10;&#10;Description automatically generated">
              <a:extLst>
                <a:ext uri="{FF2B5EF4-FFF2-40B4-BE49-F238E27FC236}">
                  <a16:creationId xmlns:a16="http://schemas.microsoft.com/office/drawing/2014/main" id="{7823029F-C35B-FF56-DAE8-D32E19631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1926" y="2092662"/>
              <a:ext cx="874889" cy="160897"/>
            </a:xfrm>
            <a:prstGeom prst="rect">
              <a:avLst/>
            </a:prstGeom>
          </p:spPr>
        </p:pic>
      </p:grpSp>
      <p:pic>
        <p:nvPicPr>
          <p:cNvPr id="33" name="Picture 32" descr="A screen shot of a phone&#10;&#10;Description automatically generated">
            <a:extLst>
              <a:ext uri="{FF2B5EF4-FFF2-40B4-BE49-F238E27FC236}">
                <a16:creationId xmlns:a16="http://schemas.microsoft.com/office/drawing/2014/main" id="{4DC7DC93-C4F4-2675-CA04-84F2B131E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762" y="708378"/>
            <a:ext cx="1882255" cy="2985912"/>
          </a:xfrm>
          <a:prstGeom prst="rect">
            <a:avLst/>
          </a:prstGeom>
        </p:spPr>
      </p:pic>
      <p:pic>
        <p:nvPicPr>
          <p:cNvPr id="35" name="Picture 34" descr="A screen shot of a phone&#10;&#10;Description automatically generated">
            <a:extLst>
              <a:ext uri="{FF2B5EF4-FFF2-40B4-BE49-F238E27FC236}">
                <a16:creationId xmlns:a16="http://schemas.microsoft.com/office/drawing/2014/main" id="{5577DBFC-CB1A-9606-2020-3F954B4970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2984" y="708378"/>
            <a:ext cx="1882255" cy="2985912"/>
          </a:xfrm>
          <a:prstGeom prst="rect">
            <a:avLst/>
          </a:prstGeom>
        </p:spPr>
      </p:pic>
      <p:pic>
        <p:nvPicPr>
          <p:cNvPr id="37" name="Picture 36" descr="A cell phone with a screen showing a graph&#10;&#10;Description automatically generated">
            <a:extLst>
              <a:ext uri="{FF2B5EF4-FFF2-40B4-BE49-F238E27FC236}">
                <a16:creationId xmlns:a16="http://schemas.microsoft.com/office/drawing/2014/main" id="{586F9AAF-20E6-3F45-1654-46E99FD3E9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9636" y="3916303"/>
            <a:ext cx="2985912" cy="2967098"/>
          </a:xfrm>
          <a:prstGeom prst="rect">
            <a:avLst/>
          </a:prstGeom>
        </p:spPr>
      </p:pic>
      <p:pic>
        <p:nvPicPr>
          <p:cNvPr id="38" name="Picture 37" descr="A screen shot of a cell phone&#10;&#10;Description automatically generated">
            <a:extLst>
              <a:ext uri="{FF2B5EF4-FFF2-40B4-BE49-F238E27FC236}">
                <a16:creationId xmlns:a16="http://schemas.microsoft.com/office/drawing/2014/main" id="{698B637A-7DA7-FE1F-7B73-F3AD6D78B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8021" y="3935118"/>
            <a:ext cx="1844625" cy="29388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FBF468-788B-4E94-C912-A24E2BD70A9D}"/>
              </a:ext>
            </a:extLst>
          </p:cNvPr>
          <p:cNvSpPr/>
          <p:nvPr/>
        </p:nvSpPr>
        <p:spPr>
          <a:xfrm>
            <a:off x="906318" y="2074318"/>
            <a:ext cx="92710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13403138-3E17-E746-B8EC-CB99864D4C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223" y="2124049"/>
            <a:ext cx="841375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35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FB89B-D401-0A1A-557D-2766C62A9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EAC4F3F0-07FA-D182-7996-00F9AE3B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052" y="0"/>
            <a:ext cx="12524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29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9234DD-1B69-0D0F-7C08-F997CCE13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" y="4112"/>
            <a:ext cx="12198574" cy="68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89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9234DD-1B69-0D0F-7C08-F997CCE13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" y="4112"/>
            <a:ext cx="12198576" cy="6861698"/>
          </a:xfrm>
          <a:prstGeom prst="rect">
            <a:avLst/>
          </a:prstGeom>
        </p:spPr>
      </p:pic>
      <p:pic>
        <p:nvPicPr>
          <p:cNvPr id="3" name="Picture 2" descr="A collage of several machines&#10;&#10;Description automatically generated with medium confidence">
            <a:extLst>
              <a:ext uri="{FF2B5EF4-FFF2-40B4-BE49-F238E27FC236}">
                <a16:creationId xmlns:a16="http://schemas.microsoft.com/office/drawing/2014/main" id="{C8F826C5-DB2B-D8C6-F5DC-77A68D3C4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1589" cy="685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05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silhouette of a person in a hat&#10;&#10;Description automatically generated">
            <a:extLst>
              <a:ext uri="{FF2B5EF4-FFF2-40B4-BE49-F238E27FC236}">
                <a16:creationId xmlns:a16="http://schemas.microsoft.com/office/drawing/2014/main" id="{995816B1-688F-D325-C7C2-1E67D77D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18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cowboy hat&#10;&#10;Description automatically generated">
            <a:extLst>
              <a:ext uri="{FF2B5EF4-FFF2-40B4-BE49-F238E27FC236}">
                <a16:creationId xmlns:a16="http://schemas.microsoft.com/office/drawing/2014/main" id="{82BE0BCF-EF66-213C-0973-E88D1CBA8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80605" cy="689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20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9234DD-1B69-0D0F-7C08-F997CCE13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" y="4112"/>
            <a:ext cx="12198574" cy="68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418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00000000-0000-0000-0000-000000000000"/>
  <p:tag name="SLIDO_EVENT_UUID" val="a943ecd6-1536-430f-96fe-f3da96f3e36e"/>
  <p:tag name="SLIDO_EVENT_SECTION_UUID" val="6e455c93-ccff-4ae9-9728-bf371738033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d5f365-f34c-45b8-9ccc-6b2c9a7cd441">
      <Terms xmlns="http://schemas.microsoft.com/office/infopath/2007/PartnerControls"/>
    </lcf76f155ced4ddcb4097134ff3c332f>
    <TaxCatchAll xmlns="f5cd7d99-26bf-42e6-a855-805d53616bb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A66485457B9D47B8DFD21CF2365CD0" ma:contentTypeVersion="15" ma:contentTypeDescription="Create a new document." ma:contentTypeScope="" ma:versionID="1e2d77c3c5cd554dadabbab12139fb4c">
  <xsd:schema xmlns:xsd="http://www.w3.org/2001/XMLSchema" xmlns:xs="http://www.w3.org/2001/XMLSchema" xmlns:p="http://schemas.microsoft.com/office/2006/metadata/properties" xmlns:ns2="5bd5f365-f34c-45b8-9ccc-6b2c9a7cd441" xmlns:ns3="f5cd7d99-26bf-42e6-a855-805d53616bb3" targetNamespace="http://schemas.microsoft.com/office/2006/metadata/properties" ma:root="true" ma:fieldsID="429cc8ecdb3a60dd76255de74aed700d" ns2:_="" ns3:_="">
    <xsd:import namespace="5bd5f365-f34c-45b8-9ccc-6b2c9a7cd441"/>
    <xsd:import namespace="f5cd7d99-26bf-42e6-a855-805d53616bb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d5f365-f34c-45b8-9ccc-6b2c9a7cd44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c40cc07f-41df-4c0b-8fb9-e00d36ab07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cd7d99-26bf-42e6-a855-805d53616bb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86fcd971-ef52-4ab6-99d8-3750b71d9fc0}" ma:internalName="TaxCatchAll" ma:showField="CatchAllData" ma:web="f5cd7d99-26bf-42e6-a855-805d53616b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EF8A09-4699-4BA9-910F-F9ECCAC3828E}">
  <ds:schemaRefs>
    <ds:schemaRef ds:uri="5bd5f365-f34c-45b8-9ccc-6b2c9a7cd441"/>
    <ds:schemaRef ds:uri="f5cd7d99-26bf-42e6-a855-805d53616bb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4FEBBCD-9919-42F6-A9EA-7BE0BE4243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D93FF3-373C-449F-96A2-1EC5498DCD62}">
  <ds:schemaRefs>
    <ds:schemaRef ds:uri="5bd5f365-f34c-45b8-9ccc-6b2c9a7cd441"/>
    <ds:schemaRef ds:uri="f5cd7d99-26bf-42e6-a855-805d53616b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65</Words>
  <Application>Microsoft Macintosh PowerPoint</Application>
  <PresentationFormat>Widescreen</PresentationFormat>
  <Paragraphs>17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Roboto</vt:lpstr>
      <vt:lpstr>Roboto Bold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Hayley Magness</dc:creator>
  <cp:lastModifiedBy>Ashlee Hanratty</cp:lastModifiedBy>
  <cp:revision>48</cp:revision>
  <dcterms:created xsi:type="dcterms:W3CDTF">2024-07-26T22:03:49Z</dcterms:created>
  <dcterms:modified xsi:type="dcterms:W3CDTF">2024-12-06T15:13:12Z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0x01010070A66485457B9D47B8DFD21CF2365CD0</vt:lpwstr>
  </property>
  <property fmtid="{D5CDD505-2E9C-101B-9397-08002B2CF9AE}" pid="3" name="MediaServiceImageTags">
    <vt:lpwstr/>
  </property>
</Properties>
</file>