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65" r:id="rId4"/>
    <p:sldId id="257" r:id="rId5"/>
    <p:sldId id="259" r:id="rId6"/>
    <p:sldId id="271" r:id="rId7"/>
    <p:sldId id="282" r:id="rId8"/>
    <p:sldId id="260" r:id="rId9"/>
    <p:sldId id="266" r:id="rId10"/>
    <p:sldId id="267" r:id="rId11"/>
    <p:sldId id="268" r:id="rId12"/>
    <p:sldId id="273" r:id="rId13"/>
    <p:sldId id="269" r:id="rId14"/>
    <p:sldId id="275" r:id="rId15"/>
    <p:sldId id="261" r:id="rId16"/>
    <p:sldId id="270" r:id="rId17"/>
    <p:sldId id="272" r:id="rId18"/>
    <p:sldId id="262" r:id="rId19"/>
    <p:sldId id="263" r:id="rId20"/>
    <p:sldId id="276" r:id="rId21"/>
    <p:sldId id="274" r:id="rId22"/>
    <p:sldId id="277" r:id="rId23"/>
    <p:sldId id="278" r:id="rId24"/>
    <p:sldId id="279" r:id="rId25"/>
    <p:sldId id="280" r:id="rId26"/>
    <p:sldId id="281"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2" d="100"/>
          <a:sy n="72" d="100"/>
        </p:scale>
        <p:origin x="813" y="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ver, Julia, OSE" userId="ebc19bf8-ce81-4615-b7b8-be4fbca0458d" providerId="ADAL" clId="{405CA77F-7A5C-49BB-BF42-6127702E6F1F}"/>
    <pc:docChg chg="custSel modSld">
      <pc:chgData name="Shaver, Julia, OSE" userId="ebc19bf8-ce81-4615-b7b8-be4fbca0458d" providerId="ADAL" clId="{405CA77F-7A5C-49BB-BF42-6127702E6F1F}" dt="2024-12-10T21:08:37.690" v="258" actId="27636"/>
      <pc:docMkLst>
        <pc:docMk/>
      </pc:docMkLst>
      <pc:sldChg chg="modSp mod">
        <pc:chgData name="Shaver, Julia, OSE" userId="ebc19bf8-ce81-4615-b7b8-be4fbca0458d" providerId="ADAL" clId="{405CA77F-7A5C-49BB-BF42-6127702E6F1F}" dt="2024-12-10T16:23:53.337" v="1" actId="20577"/>
        <pc:sldMkLst>
          <pc:docMk/>
          <pc:sldMk cId="3957088897" sldId="256"/>
        </pc:sldMkLst>
        <pc:spChg chg="mod">
          <ac:chgData name="Shaver, Julia, OSE" userId="ebc19bf8-ce81-4615-b7b8-be4fbca0458d" providerId="ADAL" clId="{405CA77F-7A5C-49BB-BF42-6127702E6F1F}" dt="2024-12-10T16:23:53.337" v="1" actId="20577"/>
          <ac:spMkLst>
            <pc:docMk/>
            <pc:sldMk cId="3957088897" sldId="256"/>
            <ac:spMk id="3" creationId="{E0474408-A2CE-D487-1566-8C0C9949F3AB}"/>
          </ac:spMkLst>
        </pc:spChg>
      </pc:sldChg>
      <pc:sldChg chg="modSp mod">
        <pc:chgData name="Shaver, Julia, OSE" userId="ebc19bf8-ce81-4615-b7b8-be4fbca0458d" providerId="ADAL" clId="{405CA77F-7A5C-49BB-BF42-6127702E6F1F}" dt="2024-12-10T21:08:37.690" v="258" actId="27636"/>
        <pc:sldMkLst>
          <pc:docMk/>
          <pc:sldMk cId="2974036373" sldId="275"/>
        </pc:sldMkLst>
        <pc:spChg chg="mod">
          <ac:chgData name="Shaver, Julia, OSE" userId="ebc19bf8-ce81-4615-b7b8-be4fbca0458d" providerId="ADAL" clId="{405CA77F-7A5C-49BB-BF42-6127702E6F1F}" dt="2024-12-10T21:08:37.690" v="258" actId="27636"/>
          <ac:spMkLst>
            <pc:docMk/>
            <pc:sldMk cId="2974036373" sldId="275"/>
            <ac:spMk id="3" creationId="{5E21EAEB-3D5E-E480-4C7D-6454FE51C77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25996C-4111-4234-9FA7-D95B2D4EEF9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5A9E9AE-3FCA-4BE4-A403-65D85B69AB23}">
      <dgm:prSet/>
      <dgm:spPr/>
      <dgm:t>
        <a:bodyPr/>
        <a:lstStyle/>
        <a:p>
          <a:r>
            <a:rPr lang="en-US"/>
            <a:t>Nothing in this presentation is intended to serve as legal advice.</a:t>
          </a:r>
        </a:p>
      </dgm:t>
    </dgm:pt>
    <dgm:pt modelId="{F5FA520B-DF67-4CD9-A0FC-2FF75B22D24B}" type="parTrans" cxnId="{4CCDD18B-A810-4978-893F-F5AD2FF5BE06}">
      <dgm:prSet/>
      <dgm:spPr/>
      <dgm:t>
        <a:bodyPr/>
        <a:lstStyle/>
        <a:p>
          <a:endParaRPr lang="en-US"/>
        </a:p>
      </dgm:t>
    </dgm:pt>
    <dgm:pt modelId="{20B1DAC5-9C16-4E94-80BB-5346E177994A}" type="sibTrans" cxnId="{4CCDD18B-A810-4978-893F-F5AD2FF5BE06}">
      <dgm:prSet/>
      <dgm:spPr/>
      <dgm:t>
        <a:bodyPr/>
        <a:lstStyle/>
        <a:p>
          <a:endParaRPr lang="en-US"/>
        </a:p>
      </dgm:t>
    </dgm:pt>
    <dgm:pt modelId="{7882649D-C3CC-4A22-962E-1D539A8217CC}">
      <dgm:prSet/>
      <dgm:spPr/>
      <dgm:t>
        <a:bodyPr/>
        <a:lstStyle/>
        <a:p>
          <a:r>
            <a:rPr lang="en-US" dirty="0"/>
            <a:t>This presentation is intended to provide you with an overview of permitting, metering, and reporting requirements from the OSE</a:t>
          </a:r>
        </a:p>
      </dgm:t>
    </dgm:pt>
    <dgm:pt modelId="{EFAEE20B-4F1D-4795-8322-DC2C6AA4A6AF}" type="parTrans" cxnId="{A18A6549-FCFA-4A84-9EDC-5334AB5215A4}">
      <dgm:prSet/>
      <dgm:spPr/>
      <dgm:t>
        <a:bodyPr/>
        <a:lstStyle/>
        <a:p>
          <a:endParaRPr lang="en-US"/>
        </a:p>
      </dgm:t>
    </dgm:pt>
    <dgm:pt modelId="{5EE97C1C-6312-4155-B253-FA2F1DBBD4DA}" type="sibTrans" cxnId="{A18A6549-FCFA-4A84-9EDC-5334AB5215A4}">
      <dgm:prSet/>
      <dgm:spPr/>
      <dgm:t>
        <a:bodyPr/>
        <a:lstStyle/>
        <a:p>
          <a:endParaRPr lang="en-US"/>
        </a:p>
      </dgm:t>
    </dgm:pt>
    <dgm:pt modelId="{405589D8-3913-405D-B9D9-0D2FC215FD2B}">
      <dgm:prSet/>
      <dgm:spPr/>
      <dgm:t>
        <a:bodyPr/>
        <a:lstStyle/>
        <a:p>
          <a:r>
            <a:rPr lang="en-US"/>
            <a:t>If you have questions specific to an issue that you have, please consult with your own attorney. </a:t>
          </a:r>
        </a:p>
      </dgm:t>
    </dgm:pt>
    <dgm:pt modelId="{6E85D667-1127-4933-BBEE-69AC2FEEF4DF}" type="parTrans" cxnId="{D37954E8-EA99-4005-9D62-2DD0BEDA1A5D}">
      <dgm:prSet/>
      <dgm:spPr/>
      <dgm:t>
        <a:bodyPr/>
        <a:lstStyle/>
        <a:p>
          <a:endParaRPr lang="en-US"/>
        </a:p>
      </dgm:t>
    </dgm:pt>
    <dgm:pt modelId="{55EDCA78-3E84-42DD-9C06-A8B2C6C4A956}" type="sibTrans" cxnId="{D37954E8-EA99-4005-9D62-2DD0BEDA1A5D}">
      <dgm:prSet/>
      <dgm:spPr/>
      <dgm:t>
        <a:bodyPr/>
        <a:lstStyle/>
        <a:p>
          <a:endParaRPr lang="en-US"/>
        </a:p>
      </dgm:t>
    </dgm:pt>
    <dgm:pt modelId="{01AC7E97-F688-400B-8DBA-2EAF4B54C306}" type="pres">
      <dgm:prSet presAssocID="{CA25996C-4111-4234-9FA7-D95B2D4EEF98}" presName="linear" presStyleCnt="0">
        <dgm:presLayoutVars>
          <dgm:animLvl val="lvl"/>
          <dgm:resizeHandles val="exact"/>
        </dgm:presLayoutVars>
      </dgm:prSet>
      <dgm:spPr/>
      <dgm:t>
        <a:bodyPr/>
        <a:lstStyle/>
        <a:p>
          <a:endParaRPr lang="en-US"/>
        </a:p>
      </dgm:t>
    </dgm:pt>
    <dgm:pt modelId="{DE56D920-8E0B-4758-AD93-0B34620B3508}" type="pres">
      <dgm:prSet presAssocID="{35A9E9AE-3FCA-4BE4-A403-65D85B69AB23}" presName="parentText" presStyleLbl="node1" presStyleIdx="0" presStyleCnt="3">
        <dgm:presLayoutVars>
          <dgm:chMax val="0"/>
          <dgm:bulletEnabled val="1"/>
        </dgm:presLayoutVars>
      </dgm:prSet>
      <dgm:spPr/>
      <dgm:t>
        <a:bodyPr/>
        <a:lstStyle/>
        <a:p>
          <a:endParaRPr lang="en-US"/>
        </a:p>
      </dgm:t>
    </dgm:pt>
    <dgm:pt modelId="{2BBE5A6B-3085-4EF9-A5B8-55B81B735D35}" type="pres">
      <dgm:prSet presAssocID="{20B1DAC5-9C16-4E94-80BB-5346E177994A}" presName="spacer" presStyleCnt="0"/>
      <dgm:spPr/>
    </dgm:pt>
    <dgm:pt modelId="{6EAF6FD4-86B6-4A8B-91FE-59A4F2069CA2}" type="pres">
      <dgm:prSet presAssocID="{7882649D-C3CC-4A22-962E-1D539A8217CC}" presName="parentText" presStyleLbl="node1" presStyleIdx="1" presStyleCnt="3">
        <dgm:presLayoutVars>
          <dgm:chMax val="0"/>
          <dgm:bulletEnabled val="1"/>
        </dgm:presLayoutVars>
      </dgm:prSet>
      <dgm:spPr/>
      <dgm:t>
        <a:bodyPr/>
        <a:lstStyle/>
        <a:p>
          <a:endParaRPr lang="en-US"/>
        </a:p>
      </dgm:t>
    </dgm:pt>
    <dgm:pt modelId="{E738E830-00E1-4AE1-8061-9ACAE4ED0E92}" type="pres">
      <dgm:prSet presAssocID="{5EE97C1C-6312-4155-B253-FA2F1DBBD4DA}" presName="spacer" presStyleCnt="0"/>
      <dgm:spPr/>
    </dgm:pt>
    <dgm:pt modelId="{A0071C74-04F6-4B43-9F4F-060246286205}" type="pres">
      <dgm:prSet presAssocID="{405589D8-3913-405D-B9D9-0D2FC215FD2B}" presName="parentText" presStyleLbl="node1" presStyleIdx="2" presStyleCnt="3">
        <dgm:presLayoutVars>
          <dgm:chMax val="0"/>
          <dgm:bulletEnabled val="1"/>
        </dgm:presLayoutVars>
      </dgm:prSet>
      <dgm:spPr/>
      <dgm:t>
        <a:bodyPr/>
        <a:lstStyle/>
        <a:p>
          <a:endParaRPr lang="en-US"/>
        </a:p>
      </dgm:t>
    </dgm:pt>
  </dgm:ptLst>
  <dgm:cxnLst>
    <dgm:cxn modelId="{AA91FC42-15D6-4572-811B-6383CE6BAEB6}" type="presOf" srcId="{35A9E9AE-3FCA-4BE4-A403-65D85B69AB23}" destId="{DE56D920-8E0B-4758-AD93-0B34620B3508}" srcOrd="0" destOrd="0" presId="urn:microsoft.com/office/officeart/2005/8/layout/vList2"/>
    <dgm:cxn modelId="{A18A6549-FCFA-4A84-9EDC-5334AB5215A4}" srcId="{CA25996C-4111-4234-9FA7-D95B2D4EEF98}" destId="{7882649D-C3CC-4A22-962E-1D539A8217CC}" srcOrd="1" destOrd="0" parTransId="{EFAEE20B-4F1D-4795-8322-DC2C6AA4A6AF}" sibTransId="{5EE97C1C-6312-4155-B253-FA2F1DBBD4DA}"/>
    <dgm:cxn modelId="{76461F8E-C004-4D35-9257-DC8F9053DC98}" type="presOf" srcId="{405589D8-3913-405D-B9D9-0D2FC215FD2B}" destId="{A0071C74-04F6-4B43-9F4F-060246286205}" srcOrd="0" destOrd="0" presId="urn:microsoft.com/office/officeart/2005/8/layout/vList2"/>
    <dgm:cxn modelId="{D37954E8-EA99-4005-9D62-2DD0BEDA1A5D}" srcId="{CA25996C-4111-4234-9FA7-D95B2D4EEF98}" destId="{405589D8-3913-405D-B9D9-0D2FC215FD2B}" srcOrd="2" destOrd="0" parTransId="{6E85D667-1127-4933-BBEE-69AC2FEEF4DF}" sibTransId="{55EDCA78-3E84-42DD-9C06-A8B2C6C4A956}"/>
    <dgm:cxn modelId="{2CC704F0-9EDF-4E38-AFE0-99779BD0E260}" type="presOf" srcId="{CA25996C-4111-4234-9FA7-D95B2D4EEF98}" destId="{01AC7E97-F688-400B-8DBA-2EAF4B54C306}" srcOrd="0" destOrd="0" presId="urn:microsoft.com/office/officeart/2005/8/layout/vList2"/>
    <dgm:cxn modelId="{241B3636-ABC4-475D-8955-CECECF91DB8D}" type="presOf" srcId="{7882649D-C3CC-4A22-962E-1D539A8217CC}" destId="{6EAF6FD4-86B6-4A8B-91FE-59A4F2069CA2}" srcOrd="0" destOrd="0" presId="urn:microsoft.com/office/officeart/2005/8/layout/vList2"/>
    <dgm:cxn modelId="{4CCDD18B-A810-4978-893F-F5AD2FF5BE06}" srcId="{CA25996C-4111-4234-9FA7-D95B2D4EEF98}" destId="{35A9E9AE-3FCA-4BE4-A403-65D85B69AB23}" srcOrd="0" destOrd="0" parTransId="{F5FA520B-DF67-4CD9-A0FC-2FF75B22D24B}" sibTransId="{20B1DAC5-9C16-4E94-80BB-5346E177994A}"/>
    <dgm:cxn modelId="{5B922E67-50D1-4888-B6EB-B627BEE8548E}" type="presParOf" srcId="{01AC7E97-F688-400B-8DBA-2EAF4B54C306}" destId="{DE56D920-8E0B-4758-AD93-0B34620B3508}" srcOrd="0" destOrd="0" presId="urn:microsoft.com/office/officeart/2005/8/layout/vList2"/>
    <dgm:cxn modelId="{74D00801-A037-46AD-AC4A-1434E1BF8C3E}" type="presParOf" srcId="{01AC7E97-F688-400B-8DBA-2EAF4B54C306}" destId="{2BBE5A6B-3085-4EF9-A5B8-55B81B735D35}" srcOrd="1" destOrd="0" presId="urn:microsoft.com/office/officeart/2005/8/layout/vList2"/>
    <dgm:cxn modelId="{F9D5C06B-D1D5-465E-8450-1C70DA42BB93}" type="presParOf" srcId="{01AC7E97-F688-400B-8DBA-2EAF4B54C306}" destId="{6EAF6FD4-86B6-4A8B-91FE-59A4F2069CA2}" srcOrd="2" destOrd="0" presId="urn:microsoft.com/office/officeart/2005/8/layout/vList2"/>
    <dgm:cxn modelId="{6BA0CA95-9D1B-4947-9957-5AA0C172AC38}" type="presParOf" srcId="{01AC7E97-F688-400B-8DBA-2EAF4B54C306}" destId="{E738E830-00E1-4AE1-8061-9ACAE4ED0E92}" srcOrd="3" destOrd="0" presId="urn:microsoft.com/office/officeart/2005/8/layout/vList2"/>
    <dgm:cxn modelId="{9991D425-8E8A-4F78-874F-096E80DA5758}" type="presParOf" srcId="{01AC7E97-F688-400B-8DBA-2EAF4B54C306}" destId="{A0071C74-04F6-4B43-9F4F-06024628620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90BFB0-3DEB-4467-84F6-CFD111D2E26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D1B7965-E9CF-4136-8EA6-3091AF56A037}">
      <dgm:prSet/>
      <dgm:spPr/>
      <dgm:t>
        <a:bodyPr/>
        <a:lstStyle/>
        <a:p>
          <a:r>
            <a:rPr lang="en-US"/>
            <a:t>Declaration</a:t>
          </a:r>
        </a:p>
      </dgm:t>
    </dgm:pt>
    <dgm:pt modelId="{6F5F94E7-7DB9-4ACF-ADB6-BAB69BDC2789}" type="parTrans" cxnId="{9C5A4E77-447C-49D3-8825-E6E54EE4A582}">
      <dgm:prSet/>
      <dgm:spPr/>
      <dgm:t>
        <a:bodyPr/>
        <a:lstStyle/>
        <a:p>
          <a:endParaRPr lang="en-US"/>
        </a:p>
      </dgm:t>
    </dgm:pt>
    <dgm:pt modelId="{768B1B66-67E6-4B06-B14B-0E7A2E83A972}" type="sibTrans" cxnId="{9C5A4E77-447C-49D3-8825-E6E54EE4A582}">
      <dgm:prSet/>
      <dgm:spPr/>
      <dgm:t>
        <a:bodyPr/>
        <a:lstStyle/>
        <a:p>
          <a:endParaRPr lang="en-US"/>
        </a:p>
      </dgm:t>
    </dgm:pt>
    <dgm:pt modelId="{72D2D2D5-141C-4CE2-B155-1FC2727BA1EA}">
      <dgm:prSet/>
      <dgm:spPr/>
      <dgm:t>
        <a:bodyPr/>
        <a:lstStyle/>
        <a:p>
          <a:r>
            <a:rPr lang="en-US"/>
            <a:t>A declaration is a filing made with the OSE that sets forth the beneficial use of a water right prior to the declaration of an underground water basin (GW) or prior to the passage of the Water Code (SW) </a:t>
          </a:r>
        </a:p>
      </dgm:t>
    </dgm:pt>
    <dgm:pt modelId="{E9A27518-2B61-4714-9CAC-F01ED7046C5C}" type="parTrans" cxnId="{E0DB4C8B-6D2B-4B21-B6B3-14BFE3924F79}">
      <dgm:prSet/>
      <dgm:spPr/>
      <dgm:t>
        <a:bodyPr/>
        <a:lstStyle/>
        <a:p>
          <a:endParaRPr lang="en-US"/>
        </a:p>
      </dgm:t>
    </dgm:pt>
    <dgm:pt modelId="{8359261E-04B9-4052-B46A-250C3B1544C5}" type="sibTrans" cxnId="{E0DB4C8B-6D2B-4B21-B6B3-14BFE3924F79}">
      <dgm:prSet/>
      <dgm:spPr/>
      <dgm:t>
        <a:bodyPr/>
        <a:lstStyle/>
        <a:p>
          <a:endParaRPr lang="en-US"/>
        </a:p>
      </dgm:t>
    </dgm:pt>
    <dgm:pt modelId="{F38B12FF-70CB-46B4-8BB8-44663A07207D}">
      <dgm:prSet/>
      <dgm:spPr/>
      <dgm:t>
        <a:bodyPr/>
        <a:lstStyle/>
        <a:p>
          <a:r>
            <a:rPr lang="en-US"/>
            <a:t>Permit</a:t>
          </a:r>
        </a:p>
      </dgm:t>
    </dgm:pt>
    <dgm:pt modelId="{3F8D11B5-1515-4A66-91C1-AEEC8D83DA88}" type="parTrans" cxnId="{D89A26AD-014F-48EC-8173-A34C1539C7CA}">
      <dgm:prSet/>
      <dgm:spPr/>
      <dgm:t>
        <a:bodyPr/>
        <a:lstStyle/>
        <a:p>
          <a:endParaRPr lang="en-US"/>
        </a:p>
      </dgm:t>
    </dgm:pt>
    <dgm:pt modelId="{3D357631-7AAF-48C4-A3C7-F3F5280065FA}" type="sibTrans" cxnId="{D89A26AD-014F-48EC-8173-A34C1539C7CA}">
      <dgm:prSet/>
      <dgm:spPr/>
      <dgm:t>
        <a:bodyPr/>
        <a:lstStyle/>
        <a:p>
          <a:endParaRPr lang="en-US"/>
        </a:p>
      </dgm:t>
    </dgm:pt>
    <dgm:pt modelId="{381C2367-5F33-4ECD-B170-8AD7B752DB57}">
      <dgm:prSet/>
      <dgm:spPr/>
      <dgm:t>
        <a:bodyPr/>
        <a:lstStyle/>
        <a:p>
          <a:r>
            <a:rPr lang="en-US"/>
            <a:t>A permit is obtained following application to the OSE</a:t>
          </a:r>
        </a:p>
      </dgm:t>
    </dgm:pt>
    <dgm:pt modelId="{01F4655B-D60B-4E2E-85FC-93E184CD7A46}" type="parTrans" cxnId="{ABE4203A-B2EB-4B1D-9DA4-B6E82900709B}">
      <dgm:prSet/>
      <dgm:spPr/>
      <dgm:t>
        <a:bodyPr/>
        <a:lstStyle/>
        <a:p>
          <a:endParaRPr lang="en-US"/>
        </a:p>
      </dgm:t>
    </dgm:pt>
    <dgm:pt modelId="{3530EAF2-AC0E-4365-AD1D-3E508E81175D}" type="sibTrans" cxnId="{ABE4203A-B2EB-4B1D-9DA4-B6E82900709B}">
      <dgm:prSet/>
      <dgm:spPr/>
      <dgm:t>
        <a:bodyPr/>
        <a:lstStyle/>
        <a:p>
          <a:endParaRPr lang="en-US"/>
        </a:p>
      </dgm:t>
    </dgm:pt>
    <dgm:pt modelId="{0D441227-DEC5-4324-BB72-DC518FC65CCC}">
      <dgm:prSet/>
      <dgm:spPr/>
      <dgm:t>
        <a:bodyPr/>
        <a:lstStyle/>
        <a:p>
          <a:r>
            <a:rPr lang="en-US"/>
            <a:t>Depending on the application, the OSE will evaluate availability of water, impairment, conservation, and public welfare </a:t>
          </a:r>
        </a:p>
      </dgm:t>
    </dgm:pt>
    <dgm:pt modelId="{7785CBD0-715F-4A06-800D-42121C31CA88}" type="parTrans" cxnId="{72C33A1C-9EBA-4910-8F03-06FCED588991}">
      <dgm:prSet/>
      <dgm:spPr/>
      <dgm:t>
        <a:bodyPr/>
        <a:lstStyle/>
        <a:p>
          <a:endParaRPr lang="en-US"/>
        </a:p>
      </dgm:t>
    </dgm:pt>
    <dgm:pt modelId="{8CB65045-0532-4625-9904-2BBE1C99697D}" type="sibTrans" cxnId="{72C33A1C-9EBA-4910-8F03-06FCED588991}">
      <dgm:prSet/>
      <dgm:spPr/>
      <dgm:t>
        <a:bodyPr/>
        <a:lstStyle/>
        <a:p>
          <a:endParaRPr lang="en-US"/>
        </a:p>
      </dgm:t>
    </dgm:pt>
    <dgm:pt modelId="{75E461A8-DF28-400E-946D-3688B2BB0052}" type="pres">
      <dgm:prSet presAssocID="{1490BFB0-3DEB-4467-84F6-CFD111D2E26E}" presName="linear" presStyleCnt="0">
        <dgm:presLayoutVars>
          <dgm:animLvl val="lvl"/>
          <dgm:resizeHandles val="exact"/>
        </dgm:presLayoutVars>
      </dgm:prSet>
      <dgm:spPr/>
      <dgm:t>
        <a:bodyPr/>
        <a:lstStyle/>
        <a:p>
          <a:endParaRPr lang="en-US"/>
        </a:p>
      </dgm:t>
    </dgm:pt>
    <dgm:pt modelId="{0EF2CDEB-462C-4B28-B581-10732EAA18B6}" type="pres">
      <dgm:prSet presAssocID="{8D1B7965-E9CF-4136-8EA6-3091AF56A037}" presName="parentText" presStyleLbl="node1" presStyleIdx="0" presStyleCnt="2">
        <dgm:presLayoutVars>
          <dgm:chMax val="0"/>
          <dgm:bulletEnabled val="1"/>
        </dgm:presLayoutVars>
      </dgm:prSet>
      <dgm:spPr/>
      <dgm:t>
        <a:bodyPr/>
        <a:lstStyle/>
        <a:p>
          <a:endParaRPr lang="en-US"/>
        </a:p>
      </dgm:t>
    </dgm:pt>
    <dgm:pt modelId="{66F2FEAC-1D4F-4730-8A6E-54135056B879}" type="pres">
      <dgm:prSet presAssocID="{8D1B7965-E9CF-4136-8EA6-3091AF56A037}" presName="childText" presStyleLbl="revTx" presStyleIdx="0" presStyleCnt="2">
        <dgm:presLayoutVars>
          <dgm:bulletEnabled val="1"/>
        </dgm:presLayoutVars>
      </dgm:prSet>
      <dgm:spPr/>
      <dgm:t>
        <a:bodyPr/>
        <a:lstStyle/>
        <a:p>
          <a:endParaRPr lang="en-US"/>
        </a:p>
      </dgm:t>
    </dgm:pt>
    <dgm:pt modelId="{782ED98E-289F-41D0-AAEA-29462CC997A0}" type="pres">
      <dgm:prSet presAssocID="{F38B12FF-70CB-46B4-8BB8-44663A07207D}" presName="parentText" presStyleLbl="node1" presStyleIdx="1" presStyleCnt="2">
        <dgm:presLayoutVars>
          <dgm:chMax val="0"/>
          <dgm:bulletEnabled val="1"/>
        </dgm:presLayoutVars>
      </dgm:prSet>
      <dgm:spPr/>
      <dgm:t>
        <a:bodyPr/>
        <a:lstStyle/>
        <a:p>
          <a:endParaRPr lang="en-US"/>
        </a:p>
      </dgm:t>
    </dgm:pt>
    <dgm:pt modelId="{3960DCDF-3602-4B89-97F1-C6A21C7262F1}" type="pres">
      <dgm:prSet presAssocID="{F38B12FF-70CB-46B4-8BB8-44663A07207D}" presName="childText" presStyleLbl="revTx" presStyleIdx="1" presStyleCnt="2">
        <dgm:presLayoutVars>
          <dgm:bulletEnabled val="1"/>
        </dgm:presLayoutVars>
      </dgm:prSet>
      <dgm:spPr/>
      <dgm:t>
        <a:bodyPr/>
        <a:lstStyle/>
        <a:p>
          <a:endParaRPr lang="en-US"/>
        </a:p>
      </dgm:t>
    </dgm:pt>
  </dgm:ptLst>
  <dgm:cxnLst>
    <dgm:cxn modelId="{D89A26AD-014F-48EC-8173-A34C1539C7CA}" srcId="{1490BFB0-3DEB-4467-84F6-CFD111D2E26E}" destId="{F38B12FF-70CB-46B4-8BB8-44663A07207D}" srcOrd="1" destOrd="0" parTransId="{3F8D11B5-1515-4A66-91C1-AEEC8D83DA88}" sibTransId="{3D357631-7AAF-48C4-A3C7-F3F5280065FA}"/>
    <dgm:cxn modelId="{9EBB2DE0-E02B-46C6-9FCC-9FD4D23BF86E}" type="presOf" srcId="{381C2367-5F33-4ECD-B170-8AD7B752DB57}" destId="{3960DCDF-3602-4B89-97F1-C6A21C7262F1}" srcOrd="0" destOrd="0" presId="urn:microsoft.com/office/officeart/2005/8/layout/vList2"/>
    <dgm:cxn modelId="{0A97D9DC-C437-422C-86E9-3D4D9727E736}" type="presOf" srcId="{72D2D2D5-141C-4CE2-B155-1FC2727BA1EA}" destId="{66F2FEAC-1D4F-4730-8A6E-54135056B879}" srcOrd="0" destOrd="0" presId="urn:microsoft.com/office/officeart/2005/8/layout/vList2"/>
    <dgm:cxn modelId="{8707391B-2870-4778-9BDF-6C74605944E2}" type="presOf" srcId="{0D441227-DEC5-4324-BB72-DC518FC65CCC}" destId="{3960DCDF-3602-4B89-97F1-C6A21C7262F1}" srcOrd="0" destOrd="1" presId="urn:microsoft.com/office/officeart/2005/8/layout/vList2"/>
    <dgm:cxn modelId="{0D823D6F-97AA-4313-8090-BBE084E469D7}" type="presOf" srcId="{1490BFB0-3DEB-4467-84F6-CFD111D2E26E}" destId="{75E461A8-DF28-400E-946D-3688B2BB0052}" srcOrd="0" destOrd="0" presId="urn:microsoft.com/office/officeart/2005/8/layout/vList2"/>
    <dgm:cxn modelId="{72C33A1C-9EBA-4910-8F03-06FCED588991}" srcId="{381C2367-5F33-4ECD-B170-8AD7B752DB57}" destId="{0D441227-DEC5-4324-BB72-DC518FC65CCC}" srcOrd="0" destOrd="0" parTransId="{7785CBD0-715F-4A06-800D-42121C31CA88}" sibTransId="{8CB65045-0532-4625-9904-2BBE1C99697D}"/>
    <dgm:cxn modelId="{0C9105D4-41C1-46DC-A4DA-23244B712DF8}" type="presOf" srcId="{F38B12FF-70CB-46B4-8BB8-44663A07207D}" destId="{782ED98E-289F-41D0-AAEA-29462CC997A0}" srcOrd="0" destOrd="0" presId="urn:microsoft.com/office/officeart/2005/8/layout/vList2"/>
    <dgm:cxn modelId="{D227A2B5-9824-462C-95A8-067EA0D602AE}" type="presOf" srcId="{8D1B7965-E9CF-4136-8EA6-3091AF56A037}" destId="{0EF2CDEB-462C-4B28-B581-10732EAA18B6}" srcOrd="0" destOrd="0" presId="urn:microsoft.com/office/officeart/2005/8/layout/vList2"/>
    <dgm:cxn modelId="{9C5A4E77-447C-49D3-8825-E6E54EE4A582}" srcId="{1490BFB0-3DEB-4467-84F6-CFD111D2E26E}" destId="{8D1B7965-E9CF-4136-8EA6-3091AF56A037}" srcOrd="0" destOrd="0" parTransId="{6F5F94E7-7DB9-4ACF-ADB6-BAB69BDC2789}" sibTransId="{768B1B66-67E6-4B06-B14B-0E7A2E83A972}"/>
    <dgm:cxn modelId="{ABE4203A-B2EB-4B1D-9DA4-B6E82900709B}" srcId="{F38B12FF-70CB-46B4-8BB8-44663A07207D}" destId="{381C2367-5F33-4ECD-B170-8AD7B752DB57}" srcOrd="0" destOrd="0" parTransId="{01F4655B-D60B-4E2E-85FC-93E184CD7A46}" sibTransId="{3530EAF2-AC0E-4365-AD1D-3E508E81175D}"/>
    <dgm:cxn modelId="{E0DB4C8B-6D2B-4B21-B6B3-14BFE3924F79}" srcId="{8D1B7965-E9CF-4136-8EA6-3091AF56A037}" destId="{72D2D2D5-141C-4CE2-B155-1FC2727BA1EA}" srcOrd="0" destOrd="0" parTransId="{E9A27518-2B61-4714-9CAC-F01ED7046C5C}" sibTransId="{8359261E-04B9-4052-B46A-250C3B1544C5}"/>
    <dgm:cxn modelId="{EE6BD88F-C104-46FA-9A7E-77F3DE2252DA}" type="presParOf" srcId="{75E461A8-DF28-400E-946D-3688B2BB0052}" destId="{0EF2CDEB-462C-4B28-B581-10732EAA18B6}" srcOrd="0" destOrd="0" presId="urn:microsoft.com/office/officeart/2005/8/layout/vList2"/>
    <dgm:cxn modelId="{F4010EB0-A9FF-4077-8F19-891AC88B790B}" type="presParOf" srcId="{75E461A8-DF28-400E-946D-3688B2BB0052}" destId="{66F2FEAC-1D4F-4730-8A6E-54135056B879}" srcOrd="1" destOrd="0" presId="urn:microsoft.com/office/officeart/2005/8/layout/vList2"/>
    <dgm:cxn modelId="{EAE7522F-39FF-461A-B27A-1365AF8ADEE1}" type="presParOf" srcId="{75E461A8-DF28-400E-946D-3688B2BB0052}" destId="{782ED98E-289F-41D0-AAEA-29462CC997A0}" srcOrd="2" destOrd="0" presId="urn:microsoft.com/office/officeart/2005/8/layout/vList2"/>
    <dgm:cxn modelId="{6B06493C-B711-43B8-A2C5-F2DE082F693C}" type="presParOf" srcId="{75E461A8-DF28-400E-946D-3688B2BB0052}" destId="{3960DCDF-3602-4B89-97F1-C6A21C7262F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02DEE1-6106-44FA-A7AA-D492D8239E2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9B7FAE-1381-4A4F-9F89-D46A3D23E5EC}">
      <dgm:prSet phldrT="[Text]"/>
      <dgm:spPr/>
      <dgm:t>
        <a:bodyPr/>
        <a:lstStyle/>
        <a:p>
          <a:r>
            <a:rPr lang="en-US" b="1" dirty="0"/>
            <a:t>10 acre-feet or less (Application Required)</a:t>
          </a:r>
        </a:p>
      </dgm:t>
    </dgm:pt>
    <dgm:pt modelId="{1758E384-4B88-4E11-A8C1-9A1A97EFD1CA}" type="parTrans" cxnId="{D85A20FC-BA9C-4C89-BDC1-57B3726F693B}">
      <dgm:prSet/>
      <dgm:spPr/>
      <dgm:t>
        <a:bodyPr/>
        <a:lstStyle/>
        <a:p>
          <a:endParaRPr lang="en-US"/>
        </a:p>
      </dgm:t>
    </dgm:pt>
    <dgm:pt modelId="{00815E9E-A44A-4C61-81FA-6AF4FADF92EA}" type="sibTrans" cxnId="{D85A20FC-BA9C-4C89-BDC1-57B3726F693B}">
      <dgm:prSet/>
      <dgm:spPr/>
      <dgm:t>
        <a:bodyPr/>
        <a:lstStyle/>
        <a:p>
          <a:endParaRPr lang="en-US"/>
        </a:p>
      </dgm:t>
    </dgm:pt>
    <dgm:pt modelId="{B5C424D7-BD5B-410F-B7AA-7576ECA0584E}">
      <dgm:prSet phldrT="[Text]"/>
      <dgm:spPr/>
      <dgm:t>
        <a:bodyPr/>
        <a:lstStyle/>
        <a:p>
          <a:r>
            <a:rPr lang="en-US" sz="1800" dirty="0"/>
            <a:t>NMSA, Section 72-9-3</a:t>
          </a:r>
        </a:p>
      </dgm:t>
    </dgm:pt>
    <dgm:pt modelId="{E68F0FFB-15F8-484D-8298-2F455F00315C}" type="parTrans" cxnId="{EFD3FD36-29BB-42F4-A43D-6F0C3C452466}">
      <dgm:prSet/>
      <dgm:spPr/>
      <dgm:t>
        <a:bodyPr/>
        <a:lstStyle/>
        <a:p>
          <a:endParaRPr lang="en-US"/>
        </a:p>
      </dgm:t>
    </dgm:pt>
    <dgm:pt modelId="{2F450472-E1BC-461D-BDEC-B4C96FC65B66}" type="sibTrans" cxnId="{EFD3FD36-29BB-42F4-A43D-6F0C3C452466}">
      <dgm:prSet/>
      <dgm:spPr/>
      <dgm:t>
        <a:bodyPr/>
        <a:lstStyle/>
        <a:p>
          <a:endParaRPr lang="en-US"/>
        </a:p>
      </dgm:t>
    </dgm:pt>
    <dgm:pt modelId="{021921ED-AE3C-4107-BC34-92261C7F089B}">
      <dgm:prSet phldrT="[Text]"/>
      <dgm:spPr/>
      <dgm:t>
        <a:bodyPr/>
        <a:lstStyle/>
        <a:p>
          <a:r>
            <a:rPr lang="en-US" sz="1800" dirty="0"/>
            <a:t>Must not be on a perennial spring</a:t>
          </a:r>
        </a:p>
      </dgm:t>
    </dgm:pt>
    <dgm:pt modelId="{087B3395-369C-43BE-9F37-6C698A3BB007}" type="parTrans" cxnId="{93E0011E-D85D-4D80-BD51-C091BCD3AA47}">
      <dgm:prSet/>
      <dgm:spPr/>
      <dgm:t>
        <a:bodyPr/>
        <a:lstStyle/>
        <a:p>
          <a:endParaRPr lang="en-US"/>
        </a:p>
      </dgm:t>
    </dgm:pt>
    <dgm:pt modelId="{EF00AFCB-6CD3-40CD-9A8F-9106C513C516}" type="sibTrans" cxnId="{93E0011E-D85D-4D80-BD51-C091BCD3AA47}">
      <dgm:prSet/>
      <dgm:spPr/>
      <dgm:t>
        <a:bodyPr/>
        <a:lstStyle/>
        <a:p>
          <a:endParaRPr lang="en-US"/>
        </a:p>
      </dgm:t>
    </dgm:pt>
    <dgm:pt modelId="{92858176-2833-4C5B-BB33-6D505B349D3B}">
      <dgm:prSet phldrT="[Text]"/>
      <dgm:spPr/>
      <dgm:t>
        <a:bodyPr/>
        <a:lstStyle/>
        <a:p>
          <a:r>
            <a:rPr lang="en-US" b="1" dirty="0"/>
            <a:t>More than 10 acre-feet (Application Required)</a:t>
          </a:r>
        </a:p>
      </dgm:t>
    </dgm:pt>
    <dgm:pt modelId="{E3D38870-16FD-4063-B97C-0FBA8B842E9B}" type="parTrans" cxnId="{1D8FECC5-E95F-4C51-BAD0-690F8113EE3F}">
      <dgm:prSet/>
      <dgm:spPr/>
      <dgm:t>
        <a:bodyPr/>
        <a:lstStyle/>
        <a:p>
          <a:endParaRPr lang="en-US"/>
        </a:p>
      </dgm:t>
    </dgm:pt>
    <dgm:pt modelId="{F3F78AF4-5618-49D4-ACF9-D46E8FDEFEF7}" type="sibTrans" cxnId="{1D8FECC5-E95F-4C51-BAD0-690F8113EE3F}">
      <dgm:prSet/>
      <dgm:spPr/>
      <dgm:t>
        <a:bodyPr/>
        <a:lstStyle/>
        <a:p>
          <a:endParaRPr lang="en-US"/>
        </a:p>
      </dgm:t>
    </dgm:pt>
    <dgm:pt modelId="{A9E304B6-EF0F-489E-8F84-6A2D405FC4E5}">
      <dgm:prSet phldrT="[Text]"/>
      <dgm:spPr/>
      <dgm:t>
        <a:bodyPr/>
        <a:lstStyle/>
        <a:p>
          <a:r>
            <a:rPr lang="en-US" dirty="0"/>
            <a:t>Must meet the requirements of filing applications for the appropriation and use of water pursuant to NMSA, Section 72-5-1, 72-5-22, 72-5-23, or 72-5-24</a:t>
          </a:r>
        </a:p>
      </dgm:t>
    </dgm:pt>
    <dgm:pt modelId="{E5BB8876-4905-448C-8BBB-56009F0118DC}" type="parTrans" cxnId="{85AA6927-50FA-4576-8F6D-3C2C8172F23B}">
      <dgm:prSet/>
      <dgm:spPr/>
      <dgm:t>
        <a:bodyPr/>
        <a:lstStyle/>
        <a:p>
          <a:endParaRPr lang="en-US"/>
        </a:p>
      </dgm:t>
    </dgm:pt>
    <dgm:pt modelId="{D404B767-2A9E-4DD6-97C6-A1E113535437}" type="sibTrans" cxnId="{85AA6927-50FA-4576-8F6D-3C2C8172F23B}">
      <dgm:prSet/>
      <dgm:spPr/>
      <dgm:t>
        <a:bodyPr/>
        <a:lstStyle/>
        <a:p>
          <a:endParaRPr lang="en-US"/>
        </a:p>
      </dgm:t>
    </dgm:pt>
    <dgm:pt modelId="{8065B336-CE82-4CEC-8170-6F8E3FC78E2E}">
      <dgm:prSet phldrT="[Text]"/>
      <dgm:spPr/>
      <dgm:t>
        <a:bodyPr/>
        <a:lstStyle/>
        <a:p>
          <a:r>
            <a:rPr lang="en-US" sz="1800" dirty="0"/>
            <a:t>Must be for the use of watering livestock</a:t>
          </a:r>
        </a:p>
      </dgm:t>
    </dgm:pt>
    <dgm:pt modelId="{B37A937C-CE7A-48C2-B4BA-97728A825541}" type="parTrans" cxnId="{6568E87A-D84D-454E-B08D-D6FB4492562A}">
      <dgm:prSet/>
      <dgm:spPr/>
      <dgm:t>
        <a:bodyPr/>
        <a:lstStyle/>
        <a:p>
          <a:endParaRPr lang="en-US"/>
        </a:p>
      </dgm:t>
    </dgm:pt>
    <dgm:pt modelId="{7B816528-60A5-4072-BBB7-44C6EE41CFBF}" type="sibTrans" cxnId="{6568E87A-D84D-454E-B08D-D6FB4492562A}">
      <dgm:prSet/>
      <dgm:spPr/>
      <dgm:t>
        <a:bodyPr/>
        <a:lstStyle/>
        <a:p>
          <a:endParaRPr lang="en-US"/>
        </a:p>
      </dgm:t>
    </dgm:pt>
    <dgm:pt modelId="{7E8F9491-7A9D-4BDD-9E97-132B41656C52}">
      <dgm:prSet phldrT="[Text]"/>
      <dgm:spPr/>
      <dgm:t>
        <a:bodyPr/>
        <a:lstStyle/>
        <a:p>
          <a:r>
            <a:rPr lang="en-US" sz="1800" dirty="0"/>
            <a:t>Must show proof of entitlement to impound and use water on state and federal land</a:t>
          </a:r>
        </a:p>
      </dgm:t>
    </dgm:pt>
    <dgm:pt modelId="{9F5C5806-7B5E-42A5-AE4D-51450ACAD2B8}" type="parTrans" cxnId="{A3263D75-2E07-41E7-9832-B084D53BD372}">
      <dgm:prSet/>
      <dgm:spPr/>
      <dgm:t>
        <a:bodyPr/>
        <a:lstStyle/>
        <a:p>
          <a:endParaRPr lang="en-US"/>
        </a:p>
      </dgm:t>
    </dgm:pt>
    <dgm:pt modelId="{69F897CD-11AB-4A33-9144-E2B164755FDA}" type="sibTrans" cxnId="{A3263D75-2E07-41E7-9832-B084D53BD372}">
      <dgm:prSet/>
      <dgm:spPr/>
      <dgm:t>
        <a:bodyPr/>
        <a:lstStyle/>
        <a:p>
          <a:endParaRPr lang="en-US"/>
        </a:p>
      </dgm:t>
    </dgm:pt>
    <dgm:pt modelId="{60F800E3-9CC1-4C2C-BA30-CD7246946ECC}">
      <dgm:prSet phldrT="[Text]"/>
      <dgm:spPr/>
      <dgm:t>
        <a:bodyPr/>
        <a:lstStyle/>
        <a:p>
          <a:r>
            <a:rPr lang="en-US" sz="1800" dirty="0"/>
            <a:t>In determining whether an impoundment will be used for the watering of livestock, the state engineer may consider the maximum amount of water required per livestock unit, and shall also take into account regional and climatic conditions that affect consumption</a:t>
          </a:r>
        </a:p>
      </dgm:t>
    </dgm:pt>
    <dgm:pt modelId="{AF722E26-6EAC-43E0-A6F8-235922EF263B}" type="parTrans" cxnId="{2E685C80-141B-466B-8FA6-B74F8FEB7E2A}">
      <dgm:prSet/>
      <dgm:spPr/>
      <dgm:t>
        <a:bodyPr/>
        <a:lstStyle/>
        <a:p>
          <a:endParaRPr lang="en-US"/>
        </a:p>
      </dgm:t>
    </dgm:pt>
    <dgm:pt modelId="{D58B150B-4838-4982-AA5D-20EB9473B8BA}" type="sibTrans" cxnId="{2E685C80-141B-466B-8FA6-B74F8FEB7E2A}">
      <dgm:prSet/>
      <dgm:spPr/>
      <dgm:t>
        <a:bodyPr/>
        <a:lstStyle/>
        <a:p>
          <a:endParaRPr lang="en-US"/>
        </a:p>
      </dgm:t>
    </dgm:pt>
    <dgm:pt modelId="{B20A9FA1-A306-4884-A56F-4D5F6F95668F}">
      <dgm:prSet phldrT="[Text]" custT="1"/>
      <dgm:spPr/>
      <dgm:t>
        <a:bodyPr/>
        <a:lstStyle/>
        <a:p>
          <a:r>
            <a:rPr lang="en-US" sz="1600" dirty="0"/>
            <a:t>Does not include impoundment for fishing, fish propagation, recreation or aesthetic purposes (if this is contemplated, it will require a permit pursuant to NMSA Section 72-5-1). </a:t>
          </a:r>
        </a:p>
      </dgm:t>
    </dgm:pt>
    <dgm:pt modelId="{DF3AB9C3-537F-45CA-9101-A21A1EFE80E0}" type="parTrans" cxnId="{7DF69B55-DBEF-4383-9E88-4D02897644CE}">
      <dgm:prSet/>
      <dgm:spPr/>
      <dgm:t>
        <a:bodyPr/>
        <a:lstStyle/>
        <a:p>
          <a:endParaRPr lang="en-US"/>
        </a:p>
      </dgm:t>
    </dgm:pt>
    <dgm:pt modelId="{8A32DEC9-6E11-4A2E-AD3C-6E6D8D322756}" type="sibTrans" cxnId="{7DF69B55-DBEF-4383-9E88-4D02897644CE}">
      <dgm:prSet/>
      <dgm:spPr/>
      <dgm:t>
        <a:bodyPr/>
        <a:lstStyle/>
        <a:p>
          <a:endParaRPr lang="en-US"/>
        </a:p>
      </dgm:t>
    </dgm:pt>
    <dgm:pt modelId="{3A6B41B8-34EE-4834-887A-2EC312B820A0}" type="pres">
      <dgm:prSet presAssocID="{A102DEE1-6106-44FA-A7AA-D492D8239E20}" presName="linear" presStyleCnt="0">
        <dgm:presLayoutVars>
          <dgm:animLvl val="lvl"/>
          <dgm:resizeHandles val="exact"/>
        </dgm:presLayoutVars>
      </dgm:prSet>
      <dgm:spPr/>
      <dgm:t>
        <a:bodyPr/>
        <a:lstStyle/>
        <a:p>
          <a:endParaRPr lang="en-US"/>
        </a:p>
      </dgm:t>
    </dgm:pt>
    <dgm:pt modelId="{B6F0E09F-E625-4CD7-ADE8-B93CADADE7E7}" type="pres">
      <dgm:prSet presAssocID="{FB9B7FAE-1381-4A4F-9F89-D46A3D23E5EC}" presName="parentText" presStyleLbl="node1" presStyleIdx="0" presStyleCnt="2">
        <dgm:presLayoutVars>
          <dgm:chMax val="0"/>
          <dgm:bulletEnabled val="1"/>
        </dgm:presLayoutVars>
      </dgm:prSet>
      <dgm:spPr/>
      <dgm:t>
        <a:bodyPr/>
        <a:lstStyle/>
        <a:p>
          <a:endParaRPr lang="en-US"/>
        </a:p>
      </dgm:t>
    </dgm:pt>
    <dgm:pt modelId="{6C24C366-4D56-4309-A474-F55A643AC645}" type="pres">
      <dgm:prSet presAssocID="{FB9B7FAE-1381-4A4F-9F89-D46A3D23E5EC}" presName="childText" presStyleLbl="revTx" presStyleIdx="0" presStyleCnt="2">
        <dgm:presLayoutVars>
          <dgm:bulletEnabled val="1"/>
        </dgm:presLayoutVars>
      </dgm:prSet>
      <dgm:spPr/>
      <dgm:t>
        <a:bodyPr/>
        <a:lstStyle/>
        <a:p>
          <a:endParaRPr lang="en-US"/>
        </a:p>
      </dgm:t>
    </dgm:pt>
    <dgm:pt modelId="{C60999E3-B4EF-46F8-AF1D-88734010A8B9}" type="pres">
      <dgm:prSet presAssocID="{92858176-2833-4C5B-BB33-6D505B349D3B}" presName="parentText" presStyleLbl="node1" presStyleIdx="1" presStyleCnt="2">
        <dgm:presLayoutVars>
          <dgm:chMax val="0"/>
          <dgm:bulletEnabled val="1"/>
        </dgm:presLayoutVars>
      </dgm:prSet>
      <dgm:spPr/>
      <dgm:t>
        <a:bodyPr/>
        <a:lstStyle/>
        <a:p>
          <a:endParaRPr lang="en-US"/>
        </a:p>
      </dgm:t>
    </dgm:pt>
    <dgm:pt modelId="{2E3F361C-295F-40C7-BD2C-0A9F443D704A}" type="pres">
      <dgm:prSet presAssocID="{92858176-2833-4C5B-BB33-6D505B349D3B}" presName="childText" presStyleLbl="revTx" presStyleIdx="1" presStyleCnt="2">
        <dgm:presLayoutVars>
          <dgm:bulletEnabled val="1"/>
        </dgm:presLayoutVars>
      </dgm:prSet>
      <dgm:spPr/>
      <dgm:t>
        <a:bodyPr/>
        <a:lstStyle/>
        <a:p>
          <a:endParaRPr lang="en-US"/>
        </a:p>
      </dgm:t>
    </dgm:pt>
  </dgm:ptLst>
  <dgm:cxnLst>
    <dgm:cxn modelId="{C1F04626-5B7B-4925-B72C-21834744E1A0}" type="presOf" srcId="{A9E304B6-EF0F-489E-8F84-6A2D405FC4E5}" destId="{2E3F361C-295F-40C7-BD2C-0A9F443D704A}" srcOrd="0" destOrd="0" presId="urn:microsoft.com/office/officeart/2005/8/layout/vList2"/>
    <dgm:cxn modelId="{85AA6927-50FA-4576-8F6D-3C2C8172F23B}" srcId="{92858176-2833-4C5B-BB33-6D505B349D3B}" destId="{A9E304B6-EF0F-489E-8F84-6A2D405FC4E5}" srcOrd="0" destOrd="0" parTransId="{E5BB8876-4905-448C-8BBB-56009F0118DC}" sibTransId="{D404B767-2A9E-4DD6-97C6-A1E113535437}"/>
    <dgm:cxn modelId="{A3263D75-2E07-41E7-9832-B084D53BD372}" srcId="{FB9B7FAE-1381-4A4F-9F89-D46A3D23E5EC}" destId="{7E8F9491-7A9D-4BDD-9E97-132B41656C52}" srcOrd="3" destOrd="0" parTransId="{9F5C5806-7B5E-42A5-AE4D-51450ACAD2B8}" sibTransId="{69F897CD-11AB-4A33-9144-E2B164755FDA}"/>
    <dgm:cxn modelId="{4C6B1FCC-B3A7-4C8F-A1BC-B8C07943907A}" type="presOf" srcId="{8065B336-CE82-4CEC-8170-6F8E3FC78E2E}" destId="{6C24C366-4D56-4309-A474-F55A643AC645}" srcOrd="0" destOrd="2" presId="urn:microsoft.com/office/officeart/2005/8/layout/vList2"/>
    <dgm:cxn modelId="{93E0011E-D85D-4D80-BD51-C091BCD3AA47}" srcId="{FB9B7FAE-1381-4A4F-9F89-D46A3D23E5EC}" destId="{021921ED-AE3C-4107-BC34-92261C7F089B}" srcOrd="1" destOrd="0" parTransId="{087B3395-369C-43BE-9F37-6C698A3BB007}" sibTransId="{EF00AFCB-6CD3-40CD-9A8F-9106C513C516}"/>
    <dgm:cxn modelId="{F6B08C87-0DEF-4D22-936A-106A6EFF1C1C}" type="presOf" srcId="{FB9B7FAE-1381-4A4F-9F89-D46A3D23E5EC}" destId="{B6F0E09F-E625-4CD7-ADE8-B93CADADE7E7}" srcOrd="0" destOrd="0" presId="urn:microsoft.com/office/officeart/2005/8/layout/vList2"/>
    <dgm:cxn modelId="{7DF69B55-DBEF-4383-9E88-4D02897644CE}" srcId="{8065B336-CE82-4CEC-8170-6F8E3FC78E2E}" destId="{B20A9FA1-A306-4884-A56F-4D5F6F95668F}" srcOrd="0" destOrd="0" parTransId="{DF3AB9C3-537F-45CA-9101-A21A1EFE80E0}" sibTransId="{8A32DEC9-6E11-4A2E-AD3C-6E6D8D322756}"/>
    <dgm:cxn modelId="{1D8FECC5-E95F-4C51-BAD0-690F8113EE3F}" srcId="{A102DEE1-6106-44FA-A7AA-D492D8239E20}" destId="{92858176-2833-4C5B-BB33-6D505B349D3B}" srcOrd="1" destOrd="0" parTransId="{E3D38870-16FD-4063-B97C-0FBA8B842E9B}" sibTransId="{F3F78AF4-5618-49D4-ACF9-D46E8FDEFEF7}"/>
    <dgm:cxn modelId="{D85A20FC-BA9C-4C89-BDC1-57B3726F693B}" srcId="{A102DEE1-6106-44FA-A7AA-D492D8239E20}" destId="{FB9B7FAE-1381-4A4F-9F89-D46A3D23E5EC}" srcOrd="0" destOrd="0" parTransId="{1758E384-4B88-4E11-A8C1-9A1A97EFD1CA}" sibTransId="{00815E9E-A44A-4C61-81FA-6AF4FADF92EA}"/>
    <dgm:cxn modelId="{B233DA5B-52FA-4AC3-A1ED-51EF4D9746BC}" type="presOf" srcId="{021921ED-AE3C-4107-BC34-92261C7F089B}" destId="{6C24C366-4D56-4309-A474-F55A643AC645}" srcOrd="0" destOrd="1" presId="urn:microsoft.com/office/officeart/2005/8/layout/vList2"/>
    <dgm:cxn modelId="{EFD3FD36-29BB-42F4-A43D-6F0C3C452466}" srcId="{FB9B7FAE-1381-4A4F-9F89-D46A3D23E5EC}" destId="{B5C424D7-BD5B-410F-B7AA-7576ECA0584E}" srcOrd="0" destOrd="0" parTransId="{E68F0FFB-15F8-484D-8298-2F455F00315C}" sibTransId="{2F450472-E1BC-461D-BDEC-B4C96FC65B66}"/>
    <dgm:cxn modelId="{BB69C3A4-6000-4F44-871B-B29A9D664193}" type="presOf" srcId="{7E8F9491-7A9D-4BDD-9E97-132B41656C52}" destId="{6C24C366-4D56-4309-A474-F55A643AC645}" srcOrd="0" destOrd="4" presId="urn:microsoft.com/office/officeart/2005/8/layout/vList2"/>
    <dgm:cxn modelId="{9478C995-779B-42DD-9DB6-808E19EB4002}" type="presOf" srcId="{92858176-2833-4C5B-BB33-6D505B349D3B}" destId="{C60999E3-B4EF-46F8-AF1D-88734010A8B9}" srcOrd="0" destOrd="0" presId="urn:microsoft.com/office/officeart/2005/8/layout/vList2"/>
    <dgm:cxn modelId="{CC808D3B-A82D-4D5D-867E-4FC58F6E5722}" type="presOf" srcId="{B5C424D7-BD5B-410F-B7AA-7576ECA0584E}" destId="{6C24C366-4D56-4309-A474-F55A643AC645}" srcOrd="0" destOrd="0" presId="urn:microsoft.com/office/officeart/2005/8/layout/vList2"/>
    <dgm:cxn modelId="{2E685C80-141B-466B-8FA6-B74F8FEB7E2A}" srcId="{FB9B7FAE-1381-4A4F-9F89-D46A3D23E5EC}" destId="{60F800E3-9CC1-4C2C-BA30-CD7246946ECC}" srcOrd="4" destOrd="0" parTransId="{AF722E26-6EAC-43E0-A6F8-235922EF263B}" sibTransId="{D58B150B-4838-4982-AA5D-20EB9473B8BA}"/>
    <dgm:cxn modelId="{24C4069A-BFE6-4139-9CFC-E01A1B9E87E6}" type="presOf" srcId="{B20A9FA1-A306-4884-A56F-4D5F6F95668F}" destId="{6C24C366-4D56-4309-A474-F55A643AC645}" srcOrd="0" destOrd="3" presId="urn:microsoft.com/office/officeart/2005/8/layout/vList2"/>
    <dgm:cxn modelId="{44FFD447-B4EF-45D2-9580-A9C4C2D1791B}" type="presOf" srcId="{A102DEE1-6106-44FA-A7AA-D492D8239E20}" destId="{3A6B41B8-34EE-4834-887A-2EC312B820A0}" srcOrd="0" destOrd="0" presId="urn:microsoft.com/office/officeart/2005/8/layout/vList2"/>
    <dgm:cxn modelId="{6568E87A-D84D-454E-B08D-D6FB4492562A}" srcId="{FB9B7FAE-1381-4A4F-9F89-D46A3D23E5EC}" destId="{8065B336-CE82-4CEC-8170-6F8E3FC78E2E}" srcOrd="2" destOrd="0" parTransId="{B37A937C-CE7A-48C2-B4BA-97728A825541}" sibTransId="{7B816528-60A5-4072-BBB7-44C6EE41CFBF}"/>
    <dgm:cxn modelId="{DD505E81-86A8-4619-9C4F-1AC51CA4E591}" type="presOf" srcId="{60F800E3-9CC1-4C2C-BA30-CD7246946ECC}" destId="{6C24C366-4D56-4309-A474-F55A643AC645}" srcOrd="0" destOrd="5" presId="urn:microsoft.com/office/officeart/2005/8/layout/vList2"/>
    <dgm:cxn modelId="{B45A0671-CC60-4A6D-9B1E-05401C1F7434}" type="presParOf" srcId="{3A6B41B8-34EE-4834-887A-2EC312B820A0}" destId="{B6F0E09F-E625-4CD7-ADE8-B93CADADE7E7}" srcOrd="0" destOrd="0" presId="urn:microsoft.com/office/officeart/2005/8/layout/vList2"/>
    <dgm:cxn modelId="{566ABFD1-C49D-48D1-BCCD-747BCB73CA43}" type="presParOf" srcId="{3A6B41B8-34EE-4834-887A-2EC312B820A0}" destId="{6C24C366-4D56-4309-A474-F55A643AC645}" srcOrd="1" destOrd="0" presId="urn:microsoft.com/office/officeart/2005/8/layout/vList2"/>
    <dgm:cxn modelId="{189BA11C-0B4A-49B5-ABF9-3D7C50B8F720}" type="presParOf" srcId="{3A6B41B8-34EE-4834-887A-2EC312B820A0}" destId="{C60999E3-B4EF-46F8-AF1D-88734010A8B9}" srcOrd="2" destOrd="0" presId="urn:microsoft.com/office/officeart/2005/8/layout/vList2"/>
    <dgm:cxn modelId="{1F144319-C51E-4480-A51F-980ACB72EA13}" type="presParOf" srcId="{3A6B41B8-34EE-4834-887A-2EC312B820A0}" destId="{2E3F361C-295F-40C7-BD2C-0A9F443D704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A10580-AD31-4B8F-8448-55A666AC1725}"/>
              </a:ext>
            </a:extLst>
          </p:cNvPr>
          <p:cNvSpPr>
            <a:spLocks noGrp="1"/>
          </p:cNvSpPr>
          <p:nvPr>
            <p:ph type="dt" sz="half" idx="10"/>
          </p:nvPr>
        </p:nvSpPr>
        <p:spPr/>
        <p:txBody>
          <a:bodyPr/>
          <a:lstStyle/>
          <a:p>
            <a:fld id="{0DAF61AA-5A98-4049-A93E-477E5505141A}" type="datetimeFigureOut">
              <a:rPr lang="en-US" smtClean="0"/>
              <a:t>12/11/2024</a:t>
            </a:fld>
            <a:endParaRPr lang="en-US" dirty="0"/>
          </a:p>
        </p:txBody>
      </p:sp>
      <p:sp>
        <p:nvSpPr>
          <p:cNvPr id="5" name="Footer Placeholder 4">
            <a:extLst>
              <a:ext uri="{FF2B5EF4-FFF2-40B4-BE49-F238E27FC236}">
                <a16:creationId xmlns:a16="http://schemas.microsoft.com/office/drawing/2014/main" xmlns=""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4658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80919F-FDDD-42FB-8422-A0665D558D00}"/>
              </a:ext>
            </a:extLst>
          </p:cNvPr>
          <p:cNvSpPr>
            <a:spLocks noGrp="1"/>
          </p:cNvSpPr>
          <p:nvPr>
            <p:ph type="dt" sz="half" idx="10"/>
          </p:nvPr>
        </p:nvSpPr>
        <p:spPr/>
        <p:txBody>
          <a:bodyPr/>
          <a:lstStyle/>
          <a:p>
            <a:fld id="{0DAF61AA-5A98-4049-A93E-477E5505141A}" type="datetimeFigureOut">
              <a:rPr lang="en-US" smtClean="0"/>
              <a:t>12/11/2024</a:t>
            </a:fld>
            <a:endParaRPr lang="en-US"/>
          </a:p>
        </p:txBody>
      </p:sp>
      <p:sp>
        <p:nvSpPr>
          <p:cNvPr id="5" name="Footer Placeholder 4">
            <a:extLst>
              <a:ext uri="{FF2B5EF4-FFF2-40B4-BE49-F238E27FC236}">
                <a16:creationId xmlns:a16="http://schemas.microsoft.com/office/drawing/2014/main" xmlns=""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5870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846397-BBD2-4426-B1F5-FD6EA3CDC866}"/>
              </a:ext>
            </a:extLst>
          </p:cNvPr>
          <p:cNvSpPr>
            <a:spLocks noGrp="1"/>
          </p:cNvSpPr>
          <p:nvPr>
            <p:ph type="dt" sz="half" idx="10"/>
          </p:nvPr>
        </p:nvSpPr>
        <p:spPr/>
        <p:txBody>
          <a:bodyPr/>
          <a:lstStyle/>
          <a:p>
            <a:fld id="{0DAF61AA-5A98-4049-A93E-477E5505141A}" type="datetimeFigureOut">
              <a:rPr lang="en-US" smtClean="0"/>
              <a:t>12/11/2024</a:t>
            </a:fld>
            <a:endParaRPr lang="en-US"/>
          </a:p>
        </p:txBody>
      </p:sp>
      <p:sp>
        <p:nvSpPr>
          <p:cNvPr id="5" name="Footer Placeholder 4">
            <a:extLst>
              <a:ext uri="{FF2B5EF4-FFF2-40B4-BE49-F238E27FC236}">
                <a16:creationId xmlns:a16="http://schemas.microsoft.com/office/drawing/2014/main" xmlns=""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795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4A3A50-B922-45BE-945D-7ED3EBD83F7C}"/>
              </a:ext>
            </a:extLst>
          </p:cNvPr>
          <p:cNvSpPr>
            <a:spLocks noGrp="1"/>
          </p:cNvSpPr>
          <p:nvPr>
            <p:ph type="dt" sz="half" idx="10"/>
          </p:nvPr>
        </p:nvSpPr>
        <p:spPr/>
        <p:txBody>
          <a:bodyPr/>
          <a:lstStyle/>
          <a:p>
            <a:fld id="{0DAF61AA-5A98-4049-A93E-477E5505141A}" type="datetimeFigureOut">
              <a:rPr lang="en-US" smtClean="0"/>
              <a:t>12/11/2024</a:t>
            </a:fld>
            <a:endParaRPr lang="en-US"/>
          </a:p>
        </p:txBody>
      </p:sp>
      <p:sp>
        <p:nvSpPr>
          <p:cNvPr id="5" name="Footer Placeholder 4">
            <a:extLst>
              <a:ext uri="{FF2B5EF4-FFF2-40B4-BE49-F238E27FC236}">
                <a16:creationId xmlns:a16="http://schemas.microsoft.com/office/drawing/2014/main" xmlns=""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496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2FCA372-3F42-4113-A73B-5FDCF93CB5BC}"/>
              </a:ext>
            </a:extLst>
          </p:cNvPr>
          <p:cNvSpPr>
            <a:spLocks noGrp="1"/>
          </p:cNvSpPr>
          <p:nvPr>
            <p:ph type="dt" sz="half" idx="10"/>
          </p:nvPr>
        </p:nvSpPr>
        <p:spPr/>
        <p:txBody>
          <a:bodyPr/>
          <a:lstStyle/>
          <a:p>
            <a:fld id="{0DAF61AA-5A98-4049-A93E-477E5505141A}" type="datetimeFigureOut">
              <a:rPr lang="en-US" smtClean="0"/>
              <a:t>12/11/2024</a:t>
            </a:fld>
            <a:endParaRPr lang="en-US"/>
          </a:p>
        </p:txBody>
      </p:sp>
      <p:sp>
        <p:nvSpPr>
          <p:cNvPr id="5" name="Footer Placeholder 4">
            <a:extLst>
              <a:ext uri="{FF2B5EF4-FFF2-40B4-BE49-F238E27FC236}">
                <a16:creationId xmlns:a16="http://schemas.microsoft.com/office/drawing/2014/main" xmlns=""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84194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C074146-2374-4321-AEBB-3E9B09D7796D}"/>
              </a:ext>
            </a:extLst>
          </p:cNvPr>
          <p:cNvSpPr>
            <a:spLocks noGrp="1"/>
          </p:cNvSpPr>
          <p:nvPr>
            <p:ph type="dt" sz="half" idx="10"/>
          </p:nvPr>
        </p:nvSpPr>
        <p:spPr/>
        <p:txBody>
          <a:bodyPr/>
          <a:lstStyle/>
          <a:p>
            <a:fld id="{0DAF61AA-5A98-4049-A93E-477E5505141A}" type="datetimeFigureOut">
              <a:rPr lang="en-US" smtClean="0"/>
              <a:t>12/11/2024</a:t>
            </a:fld>
            <a:endParaRPr lang="en-US"/>
          </a:p>
        </p:txBody>
      </p:sp>
      <p:sp>
        <p:nvSpPr>
          <p:cNvPr id="6" name="Footer Placeholder 5">
            <a:extLst>
              <a:ext uri="{FF2B5EF4-FFF2-40B4-BE49-F238E27FC236}">
                <a16:creationId xmlns:a16="http://schemas.microsoft.com/office/drawing/2014/main" xmlns=""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55752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482A6EB-0285-4FA4-A00C-A7F716084FD3}"/>
              </a:ext>
            </a:extLst>
          </p:cNvPr>
          <p:cNvSpPr>
            <a:spLocks noGrp="1"/>
          </p:cNvSpPr>
          <p:nvPr>
            <p:ph type="dt" sz="half" idx="10"/>
          </p:nvPr>
        </p:nvSpPr>
        <p:spPr/>
        <p:txBody>
          <a:bodyPr/>
          <a:lstStyle/>
          <a:p>
            <a:fld id="{0DAF61AA-5A98-4049-A93E-477E5505141A}" type="datetimeFigureOut">
              <a:rPr lang="en-US" smtClean="0"/>
              <a:t>12/11/2024</a:t>
            </a:fld>
            <a:endParaRPr lang="en-US"/>
          </a:p>
        </p:txBody>
      </p:sp>
      <p:sp>
        <p:nvSpPr>
          <p:cNvPr id="8" name="Footer Placeholder 7">
            <a:extLst>
              <a:ext uri="{FF2B5EF4-FFF2-40B4-BE49-F238E27FC236}">
                <a16:creationId xmlns:a16="http://schemas.microsoft.com/office/drawing/2014/main" xmlns=""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7664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572C8E6-49D6-46A5-8DC3-B0D8E683C9CB}"/>
              </a:ext>
            </a:extLst>
          </p:cNvPr>
          <p:cNvSpPr>
            <a:spLocks noGrp="1"/>
          </p:cNvSpPr>
          <p:nvPr>
            <p:ph type="dt" sz="half" idx="10"/>
          </p:nvPr>
        </p:nvSpPr>
        <p:spPr/>
        <p:txBody>
          <a:bodyPr/>
          <a:lstStyle/>
          <a:p>
            <a:fld id="{0DAF61AA-5A98-4049-A93E-477E5505141A}" type="datetimeFigureOut">
              <a:rPr lang="en-US" smtClean="0"/>
              <a:t>12/11/2024</a:t>
            </a:fld>
            <a:endParaRPr lang="en-US"/>
          </a:p>
        </p:txBody>
      </p:sp>
      <p:sp>
        <p:nvSpPr>
          <p:cNvPr id="4" name="Footer Placeholder 3">
            <a:extLst>
              <a:ext uri="{FF2B5EF4-FFF2-40B4-BE49-F238E27FC236}">
                <a16:creationId xmlns:a16="http://schemas.microsoft.com/office/drawing/2014/main" xmlns=""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8418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BDCB94-13E9-41CB-88F0-D30A1791DCBA}"/>
              </a:ext>
            </a:extLst>
          </p:cNvPr>
          <p:cNvSpPr>
            <a:spLocks noGrp="1"/>
          </p:cNvSpPr>
          <p:nvPr>
            <p:ph type="dt" sz="half" idx="10"/>
          </p:nvPr>
        </p:nvSpPr>
        <p:spPr/>
        <p:txBody>
          <a:bodyPr/>
          <a:lstStyle/>
          <a:p>
            <a:fld id="{0DAF61AA-5A98-4049-A93E-477E5505141A}" type="datetimeFigureOut">
              <a:rPr lang="en-US" smtClean="0"/>
              <a:t>12/11/2024</a:t>
            </a:fld>
            <a:endParaRPr lang="en-US"/>
          </a:p>
        </p:txBody>
      </p:sp>
      <p:sp>
        <p:nvSpPr>
          <p:cNvPr id="3" name="Footer Placeholder 2">
            <a:extLst>
              <a:ext uri="{FF2B5EF4-FFF2-40B4-BE49-F238E27FC236}">
                <a16:creationId xmlns:a16="http://schemas.microsoft.com/office/drawing/2014/main" xmlns=""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1017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EED06C-E016-489C-8863-EA1BE998BC48}"/>
              </a:ext>
            </a:extLst>
          </p:cNvPr>
          <p:cNvSpPr>
            <a:spLocks noGrp="1"/>
          </p:cNvSpPr>
          <p:nvPr>
            <p:ph type="dt" sz="half" idx="10"/>
          </p:nvPr>
        </p:nvSpPr>
        <p:spPr/>
        <p:txBody>
          <a:bodyPr/>
          <a:lstStyle/>
          <a:p>
            <a:fld id="{0DAF61AA-5A98-4049-A93E-477E5505141A}" type="datetimeFigureOut">
              <a:rPr lang="en-US" smtClean="0"/>
              <a:t>12/11/2024</a:t>
            </a:fld>
            <a:endParaRPr lang="en-US"/>
          </a:p>
        </p:txBody>
      </p:sp>
      <p:sp>
        <p:nvSpPr>
          <p:cNvPr id="6" name="Footer Placeholder 5">
            <a:extLst>
              <a:ext uri="{FF2B5EF4-FFF2-40B4-BE49-F238E27FC236}">
                <a16:creationId xmlns:a16="http://schemas.microsoft.com/office/drawing/2014/main" xmlns=""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1222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1A5C400-0D13-495F-8C4E-EC3CDF5F22AF}"/>
              </a:ext>
            </a:extLst>
          </p:cNvPr>
          <p:cNvSpPr>
            <a:spLocks noGrp="1"/>
          </p:cNvSpPr>
          <p:nvPr>
            <p:ph type="dt" sz="half" idx="10"/>
          </p:nvPr>
        </p:nvSpPr>
        <p:spPr/>
        <p:txBody>
          <a:bodyPr/>
          <a:lstStyle/>
          <a:p>
            <a:fld id="{0DAF61AA-5A98-4049-A93E-477E5505141A}" type="datetimeFigureOut">
              <a:rPr lang="en-US" smtClean="0"/>
              <a:t>12/11/2024</a:t>
            </a:fld>
            <a:endParaRPr lang="en-US"/>
          </a:p>
        </p:txBody>
      </p:sp>
      <p:sp>
        <p:nvSpPr>
          <p:cNvPr id="6" name="Footer Placeholder 5">
            <a:extLst>
              <a:ext uri="{FF2B5EF4-FFF2-40B4-BE49-F238E27FC236}">
                <a16:creationId xmlns:a16="http://schemas.microsoft.com/office/drawing/2014/main" xmlns=""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6024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xmlns=""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9" name="Freeform: Shape 8">
            <a:extLst>
              <a:ext uri="{FF2B5EF4-FFF2-40B4-BE49-F238E27FC236}">
                <a16:creationId xmlns:a16="http://schemas.microsoft.com/office/drawing/2014/main" xmlns=""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10" name="Freeform: Shape 9">
            <a:extLst>
              <a:ext uri="{FF2B5EF4-FFF2-40B4-BE49-F238E27FC236}">
                <a16:creationId xmlns:a16="http://schemas.microsoft.com/office/drawing/2014/main" xmlns=""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xmlns=""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xmlns=""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xmlns=""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xmlns=""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xmlns=""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xmlns=""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xmlns=""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xmlns=""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xmlns=""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xmlns=""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xmlns=""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xmlns=""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xmlns=""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xmlns=""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xmlns=""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xmlns=""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xmlns=""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12/11/2024</a:t>
            </a:fld>
            <a:endParaRPr lang="en-US" dirty="0"/>
          </a:p>
        </p:txBody>
      </p:sp>
      <p:sp>
        <p:nvSpPr>
          <p:cNvPr id="5" name="Footer Placeholder 4">
            <a:extLst>
              <a:ext uri="{FF2B5EF4-FFF2-40B4-BE49-F238E27FC236}">
                <a16:creationId xmlns:a16="http://schemas.microsoft.com/office/drawing/2014/main" xmlns=""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xmlns=""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0171520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api.realfile.rtsclients.com/PublicFiles/5f809ddfc9864dad89f9d03375144a14/e5797da3-9852-44e7-9a38-4655fb63b3d6/WR-01%20Application%20for%20Permit%20to%20Use%20Underground%20Waters%20(72-12-1.1,%2072-12-1,2,%20or%2072-12-1.3)_2024-01-30.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ose.nm.gov/Meter/index.php" TargetMode="External"/><Relationship Id="rId2" Type="http://schemas.openxmlformats.org/officeDocument/2006/relationships/hyperlink" Target="https://api.realfile.rtsclients.com/PublicFiles/5f809ddfc9864dad89f9d03375144a14/b29ad34a-9613-404a-947a-e3657249a35c/WR-26%20Totalizing%20Meter%20Repor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api.realfile.rtsclients.com/PublicFiles/5f809ddfc9864dad89f9d03375144a14/7357f1c6-b999-417a-9971-fff90aa248c6/OSE%20Order%20197%20.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gupdate.com/midwestmessenger/livestock/beef/ponds-can-be-a-source-of-water-for-animals-in-pastures-but-consider-water-quality/article_ba5991b4-33d1-11ef-be81-3737a5d75740.html" TargetMode="External"/><Relationship Id="rId2" Type="http://schemas.openxmlformats.org/officeDocument/2006/relationships/hyperlink" Target="https://visitsantarosanm.com/things-do/day-trips/" TargetMode="External"/><Relationship Id="rId1" Type="http://schemas.openxmlformats.org/officeDocument/2006/relationships/slideLayout" Target="../slideLayouts/slideLayout2.xml"/><Relationship Id="rId6" Type="http://schemas.openxmlformats.org/officeDocument/2006/relationships/hyperlink" Target="https://www.cpr.org/2021/07/23/western-slope-drought-cattle-ranching/" TargetMode="External"/><Relationship Id="rId5" Type="http://schemas.openxmlformats.org/officeDocument/2006/relationships/hyperlink" Target="https://www.ose.nm.gov/Meter/instructions.php" TargetMode="External"/><Relationship Id="rId4" Type="http://schemas.openxmlformats.org/officeDocument/2006/relationships/hyperlink" Target="https://en.wikipedia.org/wiki/Stock_tan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hyperlink" Target="https://api.realfile.rtsclients.com/PublicFiles/5f809ddfc9864dad89f9d03375144a14/5029151a-c3d3-4f0b-9ce2-bb7a396cc288/WR-03%20Declaration%20of%20Ownership_2012-06-14_final.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04997A-4A66-E08E-1CD1-AB4F4DD2E2DA}"/>
              </a:ext>
            </a:extLst>
          </p:cNvPr>
          <p:cNvSpPr>
            <a:spLocks noGrp="1"/>
          </p:cNvSpPr>
          <p:nvPr>
            <p:ph type="ctrTitle"/>
          </p:nvPr>
        </p:nvSpPr>
        <p:spPr>
          <a:xfrm>
            <a:off x="1684421" y="2235200"/>
            <a:ext cx="9144000" cy="2387600"/>
          </a:xfrm>
        </p:spPr>
        <p:txBody>
          <a:bodyPr>
            <a:normAutofit fontScale="90000"/>
          </a:bodyPr>
          <a:lstStyle/>
          <a:p>
            <a:r>
              <a:rPr lang="en-US" dirty="0"/>
              <a:t>Livestock Water Rights</a:t>
            </a:r>
            <a:br>
              <a:rPr lang="en-US" dirty="0"/>
            </a:br>
            <a:r>
              <a:rPr lang="en-US" sz="4000" dirty="0"/>
              <a:t>Permitting, Metering, and Reporting</a:t>
            </a:r>
            <a:br>
              <a:rPr lang="en-US" sz="4000" dirty="0"/>
            </a:br>
            <a:endParaRPr lang="en-US" dirty="0"/>
          </a:p>
        </p:txBody>
      </p:sp>
      <p:sp>
        <p:nvSpPr>
          <p:cNvPr id="3" name="Subtitle 2">
            <a:extLst>
              <a:ext uri="{FF2B5EF4-FFF2-40B4-BE49-F238E27FC236}">
                <a16:creationId xmlns:a16="http://schemas.microsoft.com/office/drawing/2014/main" xmlns="" id="{E0474408-A2CE-D487-1566-8C0C9949F3AB}"/>
              </a:ext>
            </a:extLst>
          </p:cNvPr>
          <p:cNvSpPr>
            <a:spLocks noGrp="1"/>
          </p:cNvSpPr>
          <p:nvPr>
            <p:ph type="subTitle" idx="1"/>
          </p:nvPr>
        </p:nvSpPr>
        <p:spPr>
          <a:xfrm>
            <a:off x="1524000" y="3254566"/>
            <a:ext cx="9144000" cy="2387600"/>
          </a:xfrm>
        </p:spPr>
        <p:txBody>
          <a:bodyPr>
            <a:normAutofit/>
          </a:bodyPr>
          <a:lstStyle/>
          <a:p>
            <a:endParaRPr lang="en-US" dirty="0"/>
          </a:p>
          <a:p>
            <a:r>
              <a:rPr lang="en-US" dirty="0"/>
              <a:t>Julia M. Shaver, Attorney, Office of the State Engineer</a:t>
            </a:r>
          </a:p>
          <a:p>
            <a:r>
              <a:rPr lang="en-US" dirty="0"/>
              <a:t>Cattlemen’s College</a:t>
            </a:r>
          </a:p>
          <a:p>
            <a:r>
              <a:rPr lang="en-US" dirty="0"/>
              <a:t>December 11, 2024</a:t>
            </a:r>
          </a:p>
        </p:txBody>
      </p:sp>
      <p:pic>
        <p:nvPicPr>
          <p:cNvPr id="4" name="Picture 3">
            <a:extLst>
              <a:ext uri="{FF2B5EF4-FFF2-40B4-BE49-F238E27FC236}">
                <a16:creationId xmlns:a16="http://schemas.microsoft.com/office/drawing/2014/main" xmlns="" id="{0F278350-D68B-0AF5-F0E8-6863677DAFF8}"/>
              </a:ext>
            </a:extLst>
          </p:cNvPr>
          <p:cNvPicPr>
            <a:picLocks noChangeAspect="1"/>
          </p:cNvPicPr>
          <p:nvPr/>
        </p:nvPicPr>
        <p:blipFill>
          <a:blip r:embed="rId2"/>
          <a:stretch>
            <a:fillRect/>
          </a:stretch>
        </p:blipFill>
        <p:spPr>
          <a:xfrm>
            <a:off x="5143500" y="5289550"/>
            <a:ext cx="1905000" cy="1400175"/>
          </a:xfrm>
          <a:prstGeom prst="rect">
            <a:avLst/>
          </a:prstGeom>
        </p:spPr>
      </p:pic>
    </p:spTree>
    <p:extLst>
      <p:ext uri="{BB962C8B-B14F-4D97-AF65-F5344CB8AC3E}">
        <p14:creationId xmlns:p14="http://schemas.microsoft.com/office/powerpoint/2010/main" val="3957088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11D04-F6B1-2DDC-BD53-9D8C3E6B9D1B}"/>
              </a:ext>
            </a:extLst>
          </p:cNvPr>
          <p:cNvSpPr>
            <a:spLocks noGrp="1"/>
          </p:cNvSpPr>
          <p:nvPr>
            <p:ph type="title"/>
          </p:nvPr>
        </p:nvSpPr>
        <p:spPr/>
        <p:txBody>
          <a:bodyPr/>
          <a:lstStyle/>
          <a:p>
            <a:r>
              <a:rPr lang="en-US" dirty="0"/>
              <a:t>Application for a Livestock Well		 </a:t>
            </a:r>
          </a:p>
        </p:txBody>
      </p:sp>
      <p:sp>
        <p:nvSpPr>
          <p:cNvPr id="3" name="Content Placeholder 2">
            <a:extLst>
              <a:ext uri="{FF2B5EF4-FFF2-40B4-BE49-F238E27FC236}">
                <a16:creationId xmlns:a16="http://schemas.microsoft.com/office/drawing/2014/main" xmlns="" id="{363B9526-255E-ABBB-3791-8F3C0F018356}"/>
              </a:ext>
            </a:extLst>
          </p:cNvPr>
          <p:cNvSpPr>
            <a:spLocks noGrp="1"/>
          </p:cNvSpPr>
          <p:nvPr>
            <p:ph idx="1"/>
          </p:nvPr>
        </p:nvSpPr>
        <p:spPr/>
        <p:txBody>
          <a:bodyPr/>
          <a:lstStyle/>
          <a:p>
            <a:r>
              <a:rPr lang="en-US" dirty="0"/>
              <a:t>Section 72-12-1.2 (Underground public waters; livestock well permits)</a:t>
            </a:r>
          </a:p>
          <a:p>
            <a:pPr lvl="1"/>
            <a:r>
              <a:rPr lang="en-US" dirty="0"/>
              <a:t>Permits issued for purposes of watering livestock</a:t>
            </a:r>
          </a:p>
          <a:p>
            <a:pPr lvl="1"/>
            <a:r>
              <a:rPr lang="en-US" dirty="0"/>
              <a:t>If on state or federal land, applicant must submit proof of the following: </a:t>
            </a:r>
          </a:p>
          <a:p>
            <a:pPr lvl="2"/>
            <a:r>
              <a:rPr lang="en-US" dirty="0"/>
              <a:t>Legal entitlement to place livestock on the land where the water is to be used</a:t>
            </a:r>
          </a:p>
          <a:p>
            <a:pPr lvl="2"/>
            <a:r>
              <a:rPr lang="en-US" dirty="0"/>
              <a:t>Grant of access to the drilling site and the permission to occupy the portion of the state or federal land as is necessary to drill and operate the well </a:t>
            </a:r>
          </a:p>
        </p:txBody>
      </p:sp>
    </p:spTree>
    <p:extLst>
      <p:ext uri="{BB962C8B-B14F-4D97-AF65-F5344CB8AC3E}">
        <p14:creationId xmlns:p14="http://schemas.microsoft.com/office/powerpoint/2010/main" val="1904305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169CD-8B69-6EAB-F768-36E219CBFBAA}"/>
              </a:ext>
            </a:extLst>
          </p:cNvPr>
          <p:cNvSpPr>
            <a:spLocks noGrp="1"/>
          </p:cNvSpPr>
          <p:nvPr>
            <p:ph type="title"/>
          </p:nvPr>
        </p:nvSpPr>
        <p:spPr/>
        <p:txBody>
          <a:bodyPr/>
          <a:lstStyle/>
          <a:p>
            <a:r>
              <a:rPr lang="en-US" dirty="0"/>
              <a:t>Permit (Application)</a:t>
            </a:r>
          </a:p>
        </p:txBody>
      </p:sp>
      <p:sp>
        <p:nvSpPr>
          <p:cNvPr id="3" name="Content Placeholder 2">
            <a:extLst>
              <a:ext uri="{FF2B5EF4-FFF2-40B4-BE49-F238E27FC236}">
                <a16:creationId xmlns:a16="http://schemas.microsoft.com/office/drawing/2014/main" xmlns="" id="{599A71F9-BE6A-5D19-CFDB-74DD20C34C8C}"/>
              </a:ext>
            </a:extLst>
          </p:cNvPr>
          <p:cNvSpPr>
            <a:spLocks noGrp="1"/>
          </p:cNvSpPr>
          <p:nvPr>
            <p:ph idx="1"/>
          </p:nvPr>
        </p:nvSpPr>
        <p:spPr/>
        <p:txBody>
          <a:bodyPr/>
          <a:lstStyle/>
          <a:p>
            <a:r>
              <a:rPr lang="en-US" dirty="0">
                <a:hlinkClick r:id="rId2"/>
              </a:rPr>
              <a:t>NEW MEXICO OFFICE OF THE STATE ENGINEER</a:t>
            </a:r>
            <a:endParaRPr lang="en-US" dirty="0"/>
          </a:p>
        </p:txBody>
      </p:sp>
    </p:spTree>
    <p:extLst>
      <p:ext uri="{BB962C8B-B14F-4D97-AF65-F5344CB8AC3E}">
        <p14:creationId xmlns:p14="http://schemas.microsoft.com/office/powerpoint/2010/main" val="3515745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xmlns=""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xmlns="" id="{34B438D8-EF7C-445C-8B7F-953BEB1BC13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xmlns="" id="{9FE087E2-E4B7-42FA-A441-7EDEE41B00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xmlns="" id="{A61B2EF2-665F-429A-9CFB-08C14FAC99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xmlns="" id="{0B0B1C71-6C49-4F64-8859-9CC59D7D98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xmlns="" id="{66BBF9FA-27D4-45DF-8D9C-623EA4106A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xmlns="" id="{0F2F0D01-71CB-4693-A192-5BA045A5CF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xmlns="" id="{E740E1FB-ACD1-41FC-9828-9B5D2CAA77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xmlns="" id="{12BABC85-DC43-42B8-8AAA-9198D7A62D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xmlns="" id="{F48F9955-240E-4180-81B8-5909B1A913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xmlns="" id="{AA486039-4BCA-8FAA-A29A-24919B615D14}"/>
              </a:ext>
            </a:extLst>
          </p:cNvPr>
          <p:cNvSpPr>
            <a:spLocks noGrp="1"/>
          </p:cNvSpPr>
          <p:nvPr>
            <p:ph type="title"/>
          </p:nvPr>
        </p:nvSpPr>
        <p:spPr>
          <a:xfrm>
            <a:off x="1180251" y="396004"/>
            <a:ext cx="3988369" cy="2236864"/>
          </a:xfrm>
        </p:spPr>
        <p:txBody>
          <a:bodyPr>
            <a:normAutofit/>
          </a:bodyPr>
          <a:lstStyle/>
          <a:p>
            <a:pPr>
              <a:lnSpc>
                <a:spcPct val="90000"/>
              </a:lnSpc>
            </a:pPr>
            <a:r>
              <a:rPr lang="en-US" sz="3700" dirty="0"/>
              <a:t>Historical and Other Impoundments</a:t>
            </a:r>
          </a:p>
        </p:txBody>
      </p:sp>
      <p:sp>
        <p:nvSpPr>
          <p:cNvPr id="3" name="Content Placeholder 2">
            <a:extLst>
              <a:ext uri="{FF2B5EF4-FFF2-40B4-BE49-F238E27FC236}">
                <a16:creationId xmlns:a16="http://schemas.microsoft.com/office/drawing/2014/main" xmlns="" id="{52DE30D7-A372-0D38-2CD4-057C4706C880}"/>
              </a:ext>
            </a:extLst>
          </p:cNvPr>
          <p:cNvSpPr>
            <a:spLocks noGrp="1"/>
          </p:cNvSpPr>
          <p:nvPr>
            <p:ph idx="1"/>
          </p:nvPr>
        </p:nvSpPr>
        <p:spPr>
          <a:xfrm>
            <a:off x="1061248" y="2327401"/>
            <a:ext cx="3988112" cy="4295385"/>
          </a:xfrm>
        </p:spPr>
        <p:txBody>
          <a:bodyPr>
            <a:normAutofit/>
          </a:bodyPr>
          <a:lstStyle/>
          <a:p>
            <a:r>
              <a:rPr lang="en-US" sz="1800" dirty="0"/>
              <a:t>Can file a declaration for a livestock impoundment for an impoundment that was constructed prior to 2004</a:t>
            </a:r>
          </a:p>
          <a:p>
            <a:pPr lvl="1"/>
            <a:r>
              <a:rPr lang="en-US" sz="1400" dirty="0"/>
              <a:t>Declaration must set forth that the impoundment is 10 </a:t>
            </a:r>
            <a:r>
              <a:rPr lang="en-US" sz="1400" dirty="0" err="1"/>
              <a:t>af</a:t>
            </a:r>
            <a:r>
              <a:rPr lang="en-US" sz="1400" dirty="0"/>
              <a:t> or less and that the primary purpose of the impoundment is stock watering </a:t>
            </a:r>
          </a:p>
          <a:p>
            <a:endParaRPr lang="en-US" sz="1800" dirty="0"/>
          </a:p>
          <a:p>
            <a:endParaRPr lang="en-US" sz="1800" dirty="0"/>
          </a:p>
          <a:p>
            <a:pPr lvl="1"/>
            <a:endParaRPr lang="en-US" sz="1400" dirty="0"/>
          </a:p>
          <a:p>
            <a:endParaRPr lang="en-US" sz="1000" dirty="0"/>
          </a:p>
          <a:p>
            <a:endParaRPr lang="en-US" sz="1800" dirty="0"/>
          </a:p>
          <a:p>
            <a:pPr lvl="1"/>
            <a:endParaRPr lang="en-US" sz="1400" dirty="0"/>
          </a:p>
        </p:txBody>
      </p:sp>
      <p:pic>
        <p:nvPicPr>
          <p:cNvPr id="4" name="Picture 3" descr="A group of animals stand near a body of water&#10;&#10;Description automatically generated with medium confidence">
            <a:extLst>
              <a:ext uri="{FF2B5EF4-FFF2-40B4-BE49-F238E27FC236}">
                <a16:creationId xmlns:a16="http://schemas.microsoft.com/office/drawing/2014/main" xmlns="" id="{431F50AC-F09B-9E79-689C-4773A9042A55}"/>
              </a:ext>
            </a:extLst>
          </p:cNvPr>
          <p:cNvPicPr>
            <a:picLocks noChangeAspect="1"/>
          </p:cNvPicPr>
          <p:nvPr/>
        </p:nvPicPr>
        <p:blipFill>
          <a:blip r:embed="rId2"/>
          <a:stretch>
            <a:fillRect/>
          </a:stretch>
        </p:blipFill>
        <p:spPr>
          <a:xfrm>
            <a:off x="5602903" y="1278680"/>
            <a:ext cx="6387190" cy="4295385"/>
          </a:xfrm>
          <a:prstGeom prst="rect">
            <a:avLst/>
          </a:prstGeom>
        </p:spPr>
      </p:pic>
      <p:grpSp>
        <p:nvGrpSpPr>
          <p:cNvPr id="23" name="Bottom Right">
            <a:extLst>
              <a:ext uri="{FF2B5EF4-FFF2-40B4-BE49-F238E27FC236}">
                <a16:creationId xmlns:a16="http://schemas.microsoft.com/office/drawing/2014/main" xmlns="" id="{284021E3-6F46-410C-BF43-B2DED736558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sp>
          <p:nvSpPr>
            <p:cNvPr id="24" name="Freeform: Shape 23">
              <a:extLst>
                <a:ext uri="{FF2B5EF4-FFF2-40B4-BE49-F238E27FC236}">
                  <a16:creationId xmlns:a16="http://schemas.microsoft.com/office/drawing/2014/main" xmlns="" id="{A48AF179-3265-4A10-A62C-92B7E186C3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xmlns="" id="{30DF5C12-B34D-4E70-8FD0-D98069994E42}"/>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xmlns="" id="{9589785B-0300-4D1C-BEFB-DCA5AA045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xmlns="" id="{7F41DF3E-3189-428F-B4FE-AACA351306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xmlns="" id="{7C51D846-61EF-4EB5-BE03-65A572A2EA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xmlns="" id="{C5417C86-AA6B-4AD4-BD75-694E8E073E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xmlns="" id="{51D5067E-85F6-4202-AFB5-41F9C9EA74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xmlns="" id="{A9598395-257E-4B18-949B-50F109866B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xmlns="" id="{39DDA522-37EB-48B3-9B62-748F75D368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xmlns="" id="{B9D8F012-98AD-4320-BA44-DE1CE4E4DF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578108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FB1495-9023-2A33-091B-738375DDC6EB}"/>
              </a:ext>
            </a:extLst>
          </p:cNvPr>
          <p:cNvSpPr>
            <a:spLocks noGrp="1"/>
          </p:cNvSpPr>
          <p:nvPr>
            <p:ph type="title"/>
          </p:nvPr>
        </p:nvSpPr>
        <p:spPr/>
        <p:txBody>
          <a:bodyPr/>
          <a:lstStyle/>
          <a:p>
            <a:r>
              <a:rPr lang="en-US" dirty="0"/>
              <a:t>Ponds for Livestock Use</a:t>
            </a:r>
          </a:p>
        </p:txBody>
      </p:sp>
      <p:graphicFrame>
        <p:nvGraphicFramePr>
          <p:cNvPr id="4" name="Content Placeholder 3">
            <a:extLst>
              <a:ext uri="{FF2B5EF4-FFF2-40B4-BE49-F238E27FC236}">
                <a16:creationId xmlns:a16="http://schemas.microsoft.com/office/drawing/2014/main" xmlns="" id="{00CD7413-5485-B402-65C0-BB7EE275B513}"/>
              </a:ext>
            </a:extLst>
          </p:cNvPr>
          <p:cNvGraphicFramePr>
            <a:graphicFrameLocks noGrp="1"/>
          </p:cNvGraphicFramePr>
          <p:nvPr>
            <p:ph idx="1"/>
            <p:extLst>
              <p:ext uri="{D42A27DB-BD31-4B8C-83A1-F6EECF244321}">
                <p14:modId xmlns:p14="http://schemas.microsoft.com/office/powerpoint/2010/main" val="3860650364"/>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8752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xmlns=""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xmlns="" id="{FBFC6891-CBA5-427E-98AC-BF56BB033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xmlns="" id="{4A918A9C-20E7-E66B-7EBC-FA3FBCC13137}"/>
              </a:ext>
            </a:extLst>
          </p:cNvPr>
          <p:cNvSpPr>
            <a:spLocks noGrp="1"/>
          </p:cNvSpPr>
          <p:nvPr>
            <p:ph type="title"/>
          </p:nvPr>
        </p:nvSpPr>
        <p:spPr>
          <a:xfrm>
            <a:off x="1198181" y="4087571"/>
            <a:ext cx="4795282" cy="2031941"/>
          </a:xfrm>
        </p:spPr>
        <p:txBody>
          <a:bodyPr anchor="ctr">
            <a:normAutofit/>
          </a:bodyPr>
          <a:lstStyle/>
          <a:p>
            <a:r>
              <a:rPr lang="en-US" dirty="0"/>
              <a:t>Stock Tanks</a:t>
            </a:r>
          </a:p>
        </p:txBody>
      </p:sp>
      <p:grpSp>
        <p:nvGrpSpPr>
          <p:cNvPr id="37" name="Bottom RIght">
            <a:extLst>
              <a:ext uri="{FF2B5EF4-FFF2-40B4-BE49-F238E27FC236}">
                <a16:creationId xmlns:a16="http://schemas.microsoft.com/office/drawing/2014/main" xmlns="" id="{F4436A75-A020-494B-B70E-85CBD21EA36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sp>
          <p:nvSpPr>
            <p:cNvPr id="38" name="Freeform: Shape 37">
              <a:extLst>
                <a:ext uri="{FF2B5EF4-FFF2-40B4-BE49-F238E27FC236}">
                  <a16:creationId xmlns:a16="http://schemas.microsoft.com/office/drawing/2014/main" xmlns="" id="{4D9AC34A-4733-4246-B384-5BBE066AB1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9" name="Graphic 157">
              <a:extLst>
                <a:ext uri="{FF2B5EF4-FFF2-40B4-BE49-F238E27FC236}">
                  <a16:creationId xmlns:a16="http://schemas.microsoft.com/office/drawing/2014/main" xmlns="" id="{C84724B9-1248-4CA6-931C-9B9E63004986}"/>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40" name="Freeform: Shape 39">
                <a:extLst>
                  <a:ext uri="{FF2B5EF4-FFF2-40B4-BE49-F238E27FC236}">
                    <a16:creationId xmlns:a16="http://schemas.microsoft.com/office/drawing/2014/main" xmlns="" id="{4C9DE4C6-CB01-4D68-93A6-8607C5D238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41" name="Freeform: Shape 40">
                <a:extLst>
                  <a:ext uri="{FF2B5EF4-FFF2-40B4-BE49-F238E27FC236}">
                    <a16:creationId xmlns:a16="http://schemas.microsoft.com/office/drawing/2014/main" xmlns="" id="{C59DA521-D2B0-460E-983D-FAE00EFB20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42" name="Freeform: Shape 41">
                <a:extLst>
                  <a:ext uri="{FF2B5EF4-FFF2-40B4-BE49-F238E27FC236}">
                    <a16:creationId xmlns:a16="http://schemas.microsoft.com/office/drawing/2014/main" xmlns="" id="{09CECFA9-7A18-4264-BC92-C7C99477A7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xmlns="" id="{701834A6-ABDA-4C9E-A44A-7D52EEDBE1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xmlns="" id="{3B3C39CA-57CB-43E8-89BC-497ECBAFB6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xmlns="" id="{1B05384B-92F3-4CC1-8748-7BFCD27B7B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xmlns="" id="{C7E4B4AC-919A-46C3-A98F-B36F103A2D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46" name="Freeform: Shape 45">
              <a:extLst>
                <a:ext uri="{FF2B5EF4-FFF2-40B4-BE49-F238E27FC236}">
                  <a16:creationId xmlns:a16="http://schemas.microsoft.com/office/drawing/2014/main" xmlns="" id="{EB61039B-1FD3-401E-83AC-C05C971D11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descr="A group of cows drinking water&#10;&#10;Description automatically generated with low confidence">
            <a:extLst>
              <a:ext uri="{FF2B5EF4-FFF2-40B4-BE49-F238E27FC236}">
                <a16:creationId xmlns:a16="http://schemas.microsoft.com/office/drawing/2014/main" xmlns="" id="{D09263E0-BF4F-0FAE-2097-68FA78A36C9A}"/>
              </a:ext>
            </a:extLst>
          </p:cNvPr>
          <p:cNvPicPr>
            <a:picLocks noChangeAspect="1"/>
          </p:cNvPicPr>
          <p:nvPr/>
        </p:nvPicPr>
        <p:blipFill>
          <a:blip r:embed="rId2"/>
          <a:srcRect t="25557" r="-2" b="22351"/>
          <a:stretch/>
        </p:blipFill>
        <p:spPr>
          <a:xfrm>
            <a:off x="619840" y="10"/>
            <a:ext cx="11084189" cy="3854020"/>
          </a:xfrm>
          <a:custGeom>
            <a:avLst/>
            <a:gdLst/>
            <a:ahLst/>
            <a:cxnLst/>
            <a:rect l="l" t="t" r="r" b="b"/>
            <a:pathLst>
              <a:path w="11084189" h="3854030">
                <a:moveTo>
                  <a:pt x="0" y="0"/>
                </a:moveTo>
                <a:lnTo>
                  <a:pt x="11084189" y="0"/>
                </a:lnTo>
                <a:lnTo>
                  <a:pt x="11061526" y="105743"/>
                </a:lnTo>
                <a:cubicBezTo>
                  <a:pt x="10536187" y="2244886"/>
                  <a:pt x="8264669" y="3854030"/>
                  <a:pt x="5542096" y="3854030"/>
                </a:cubicBezTo>
                <a:cubicBezTo>
                  <a:pt x="2819521" y="3854030"/>
                  <a:pt x="548003" y="2244886"/>
                  <a:pt x="22664" y="105743"/>
                </a:cubicBezTo>
                <a:close/>
              </a:path>
            </a:pathLst>
          </a:custGeom>
        </p:spPr>
      </p:pic>
      <p:grpSp>
        <p:nvGrpSpPr>
          <p:cNvPr id="25" name="Top Left">
            <a:extLst>
              <a:ext uri="{FF2B5EF4-FFF2-40B4-BE49-F238E27FC236}">
                <a16:creationId xmlns:a16="http://schemas.microsoft.com/office/drawing/2014/main" xmlns="" id="{DB8ED0A1-FF45-4EE6-ADE8-2F2ED0D394E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15178"/>
            <a:ext cx="2198951" cy="3331254"/>
            <a:chOff x="10849" y="15178"/>
            <a:chExt cx="2198951" cy="3331254"/>
          </a:xfrm>
        </p:grpSpPr>
        <p:sp>
          <p:nvSpPr>
            <p:cNvPr id="47" name="Freeform: Shape 46">
              <a:extLst>
                <a:ext uri="{FF2B5EF4-FFF2-40B4-BE49-F238E27FC236}">
                  <a16:creationId xmlns:a16="http://schemas.microsoft.com/office/drawing/2014/main" xmlns="" id="{71A8A514-3FF4-4ADA-AF55-B44C969B5C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xmlns="" id="{AEDA4578-CC87-43DF-B783-3B5D770C3B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xmlns="" id="{FB4F1C15-5B2E-483A-AA12-C47B500071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xmlns="" id="{AEF72001-4788-44E6-8592-7099340CA3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xmlns="" id="{EA8C8919-696C-4290-B3EE-DDC5EDA43C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xmlns="" id="{437F8271-7580-41CA-B352-6393A3EA87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xmlns="" id="{1E1B97F8-5B65-43A1-9BC3-FEF0AD7C7A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3" name="Content Placeholder 2">
            <a:extLst>
              <a:ext uri="{FF2B5EF4-FFF2-40B4-BE49-F238E27FC236}">
                <a16:creationId xmlns:a16="http://schemas.microsoft.com/office/drawing/2014/main" xmlns="" id="{5E21EAEB-3D5E-E480-4C7D-6454FE51C774}"/>
              </a:ext>
            </a:extLst>
          </p:cNvPr>
          <p:cNvSpPr>
            <a:spLocks noGrp="1"/>
          </p:cNvSpPr>
          <p:nvPr>
            <p:ph idx="1"/>
          </p:nvPr>
        </p:nvSpPr>
        <p:spPr>
          <a:xfrm>
            <a:off x="6195372" y="4088049"/>
            <a:ext cx="4977905" cy="2031475"/>
          </a:xfrm>
        </p:spPr>
        <p:txBody>
          <a:bodyPr anchor="ctr">
            <a:normAutofit/>
          </a:bodyPr>
          <a:lstStyle/>
          <a:p>
            <a:r>
              <a:rPr lang="en-US" sz="1800" dirty="0"/>
              <a:t>Stock tanks are treated in the same way as impoundments</a:t>
            </a:r>
          </a:p>
          <a:p>
            <a:r>
              <a:rPr lang="en-US" sz="1800" dirty="0"/>
              <a:t>Depending on the type of stock tank, you must have an OSE declared stock right, or permitted stock right to fill the stock tank</a:t>
            </a:r>
          </a:p>
          <a:p>
            <a:endParaRPr lang="en-US" sz="1800" dirty="0"/>
          </a:p>
        </p:txBody>
      </p:sp>
    </p:spTree>
    <p:extLst>
      <p:ext uri="{BB962C8B-B14F-4D97-AF65-F5344CB8AC3E}">
        <p14:creationId xmlns:p14="http://schemas.microsoft.com/office/powerpoint/2010/main" val="297403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E62152-8141-8061-2C3E-ACC059D21CDB}"/>
              </a:ext>
            </a:extLst>
          </p:cNvPr>
          <p:cNvSpPr>
            <a:spLocks noGrp="1"/>
          </p:cNvSpPr>
          <p:nvPr>
            <p:ph type="title"/>
          </p:nvPr>
        </p:nvSpPr>
        <p:spPr/>
        <p:txBody>
          <a:bodyPr>
            <a:normAutofit fontScale="90000"/>
          </a:bodyPr>
          <a:lstStyle/>
          <a:p>
            <a:r>
              <a:rPr lang="en-US" dirty="0"/>
              <a:t>Best Practices: Filing an Application		</a:t>
            </a:r>
          </a:p>
        </p:txBody>
      </p:sp>
      <p:sp>
        <p:nvSpPr>
          <p:cNvPr id="3" name="Content Placeholder 2">
            <a:extLst>
              <a:ext uri="{FF2B5EF4-FFF2-40B4-BE49-F238E27FC236}">
                <a16:creationId xmlns:a16="http://schemas.microsoft.com/office/drawing/2014/main" xmlns="" id="{4ADFC8B5-2BD1-3DE2-0031-5F387AB1BE52}"/>
              </a:ext>
            </a:extLst>
          </p:cNvPr>
          <p:cNvSpPr>
            <a:spLocks noGrp="1"/>
          </p:cNvSpPr>
          <p:nvPr>
            <p:ph idx="1"/>
          </p:nvPr>
        </p:nvSpPr>
        <p:spPr/>
        <p:txBody>
          <a:bodyPr>
            <a:normAutofit lnSpcReduction="10000"/>
          </a:bodyPr>
          <a:lstStyle/>
          <a:p>
            <a:r>
              <a:rPr lang="en-US" dirty="0"/>
              <a:t>All filings usually have a filing fee associated with them </a:t>
            </a:r>
          </a:p>
          <a:p>
            <a:pPr lvl="1"/>
            <a:r>
              <a:rPr lang="en-US" dirty="0"/>
              <a:t>District offices do not accept cash or credit cards (please bring a check!)</a:t>
            </a:r>
          </a:p>
          <a:p>
            <a:r>
              <a:rPr lang="en-US" dirty="0"/>
              <a:t>Make sure you have all the necessary signatures</a:t>
            </a:r>
          </a:p>
          <a:p>
            <a:pPr lvl="1"/>
            <a:r>
              <a:rPr lang="en-US" dirty="0"/>
              <a:t>Some signatures will need to be notarized</a:t>
            </a:r>
          </a:p>
          <a:p>
            <a:r>
              <a:rPr lang="en-US" dirty="0"/>
              <a:t>There is no such thing as a bad question! </a:t>
            </a:r>
          </a:p>
          <a:p>
            <a:pPr lvl="1"/>
            <a:r>
              <a:rPr lang="en-US" dirty="0"/>
              <a:t>It is better to ask a question before you have a filing returned to you for an issue</a:t>
            </a:r>
          </a:p>
          <a:p>
            <a:pPr lvl="1"/>
            <a:r>
              <a:rPr lang="en-US" dirty="0"/>
              <a:t>Some districts/basins have restrictions. Please check before filing! </a:t>
            </a:r>
          </a:p>
          <a:p>
            <a:pPr lvl="1"/>
            <a:endParaRPr lang="en-US" dirty="0"/>
          </a:p>
        </p:txBody>
      </p:sp>
    </p:spTree>
    <p:extLst>
      <p:ext uri="{BB962C8B-B14F-4D97-AF65-F5344CB8AC3E}">
        <p14:creationId xmlns:p14="http://schemas.microsoft.com/office/powerpoint/2010/main" val="3587645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247A131F-D5DE-41A5-B4CF-4F345319B4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6" name="Freeform: Shape 65">
            <a:extLst>
              <a:ext uri="{FF2B5EF4-FFF2-40B4-BE49-F238E27FC236}">
                <a16:creationId xmlns:a16="http://schemas.microsoft.com/office/drawing/2014/main" xmlns="" id="{3AF4666D-BD98-40A5-A75F-478B9820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68" name="Freeform: Shape 67">
            <a:extLst>
              <a:ext uri="{FF2B5EF4-FFF2-40B4-BE49-F238E27FC236}">
                <a16:creationId xmlns:a16="http://schemas.microsoft.com/office/drawing/2014/main" xmlns="" id="{68680585-71F9-4721-A998-4974171D2E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70" name="Freeform: Shape 69">
            <a:extLst>
              <a:ext uri="{FF2B5EF4-FFF2-40B4-BE49-F238E27FC236}">
                <a16:creationId xmlns:a16="http://schemas.microsoft.com/office/drawing/2014/main" xmlns="" id="{12BC95C2-2EEC-4F59-ABA8-660B0D059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2" name="Graphic 141">
            <a:extLst>
              <a:ext uri="{FF2B5EF4-FFF2-40B4-BE49-F238E27FC236}">
                <a16:creationId xmlns:a16="http://schemas.microsoft.com/office/drawing/2014/main" xmlns="" id="{03E9870D-4BBA-43AF-8D44-BBADF020CFF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15178"/>
            <a:ext cx="2198951" cy="3331254"/>
            <a:chOff x="4473129" y="923925"/>
            <a:chExt cx="3308947" cy="5012817"/>
          </a:xfrm>
          <a:noFill/>
        </p:grpSpPr>
        <p:sp>
          <p:nvSpPr>
            <p:cNvPr id="73" name="Freeform: Shape 72">
              <a:extLst>
                <a:ext uri="{FF2B5EF4-FFF2-40B4-BE49-F238E27FC236}">
                  <a16:creationId xmlns:a16="http://schemas.microsoft.com/office/drawing/2014/main" xmlns="" id="{34BC5055-C77D-43CD-BB1D-A77B6779CD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xmlns="" id="{DB12D0B8-9385-489A-85AE-3D14AD0BA2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xmlns="" id="{D158A14A-147E-4130-A5E2-38FD84B181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xmlns="" id="{75B8B1EB-5E2B-472C-AE60-2EC5961F16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xmlns="" id="{B4F5BD77-58D7-4B61-A666-1B4139A63A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78" name="Freeform: Shape 77">
              <a:extLst>
                <a:ext uri="{FF2B5EF4-FFF2-40B4-BE49-F238E27FC236}">
                  <a16:creationId xmlns:a16="http://schemas.microsoft.com/office/drawing/2014/main" xmlns="" id="{F5CBEC6B-EDB6-40B8-8771-E5AF41B8D6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79" name="Freeform: Shape 78">
              <a:extLst>
                <a:ext uri="{FF2B5EF4-FFF2-40B4-BE49-F238E27FC236}">
                  <a16:creationId xmlns:a16="http://schemas.microsoft.com/office/drawing/2014/main" xmlns="" id="{91BD0EE8-AA47-4044-9251-9F5A4B8201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81" name="Graphic 157">
            <a:extLst>
              <a:ext uri="{FF2B5EF4-FFF2-40B4-BE49-F238E27FC236}">
                <a16:creationId xmlns:a16="http://schemas.microsoft.com/office/drawing/2014/main" xmlns="" id="{C3279E8D-2BAA-4CB1-834B-09FADD54DE5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610600" y="3276600"/>
            <a:ext cx="3529260" cy="3581398"/>
            <a:chOff x="4114800" y="1423987"/>
            <a:chExt cx="3961542" cy="4007547"/>
          </a:xfrm>
          <a:noFill/>
        </p:grpSpPr>
        <p:sp>
          <p:nvSpPr>
            <p:cNvPr id="82" name="Freeform: Shape 81">
              <a:extLst>
                <a:ext uri="{FF2B5EF4-FFF2-40B4-BE49-F238E27FC236}">
                  <a16:creationId xmlns:a16="http://schemas.microsoft.com/office/drawing/2014/main" xmlns="" id="{3456F18E-4F61-486D-9CD6-65B30372C5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83" name="Freeform: Shape 82">
              <a:extLst>
                <a:ext uri="{FF2B5EF4-FFF2-40B4-BE49-F238E27FC236}">
                  <a16:creationId xmlns:a16="http://schemas.microsoft.com/office/drawing/2014/main" xmlns="" id="{318DDF45-08F0-46B6-A0B7-133735C94F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84" name="Freeform: Shape 83">
              <a:extLst>
                <a:ext uri="{FF2B5EF4-FFF2-40B4-BE49-F238E27FC236}">
                  <a16:creationId xmlns:a16="http://schemas.microsoft.com/office/drawing/2014/main" xmlns="" id="{B9D0CC0F-710D-43F4-BC86-7637674201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85" name="Freeform: Shape 84">
              <a:extLst>
                <a:ext uri="{FF2B5EF4-FFF2-40B4-BE49-F238E27FC236}">
                  <a16:creationId xmlns:a16="http://schemas.microsoft.com/office/drawing/2014/main" xmlns="" id="{6FB36AB6-CB81-495A-8A33-C0BCE67D6F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86" name="Freeform: Shape 85">
              <a:extLst>
                <a:ext uri="{FF2B5EF4-FFF2-40B4-BE49-F238E27FC236}">
                  <a16:creationId xmlns:a16="http://schemas.microsoft.com/office/drawing/2014/main" xmlns="" id="{1993F7E6-ABF6-482D-BEA5-B4E607DDB4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87" name="Freeform: Shape 86">
              <a:extLst>
                <a:ext uri="{FF2B5EF4-FFF2-40B4-BE49-F238E27FC236}">
                  <a16:creationId xmlns:a16="http://schemas.microsoft.com/office/drawing/2014/main" xmlns="" id="{DCA0B097-C21A-40B4-95E4-2FFA9697F8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88" name="Freeform: Shape 87">
              <a:extLst>
                <a:ext uri="{FF2B5EF4-FFF2-40B4-BE49-F238E27FC236}">
                  <a16:creationId xmlns:a16="http://schemas.microsoft.com/office/drawing/2014/main" xmlns="" id="{AB2AF0F5-7EAA-4BAB-8DE2-D84E124170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90" name="Rectangle 89">
            <a:extLst>
              <a:ext uri="{FF2B5EF4-FFF2-40B4-BE49-F238E27FC236}">
                <a16:creationId xmlns:a16="http://schemas.microsoft.com/office/drawing/2014/main" xmlns="" id="{F1174801-1395-44C5-9B00-CCAC45C056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2" name="Rectangle 91">
            <a:extLst>
              <a:ext uri="{FF2B5EF4-FFF2-40B4-BE49-F238E27FC236}">
                <a16:creationId xmlns:a16="http://schemas.microsoft.com/office/drawing/2014/main" xmlns="" id="{996DFAFB-BCE1-4BEC-82FB-D574234DEF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4" name="Rectangle 93">
            <a:extLst>
              <a:ext uri="{FF2B5EF4-FFF2-40B4-BE49-F238E27FC236}">
                <a16:creationId xmlns:a16="http://schemas.microsoft.com/office/drawing/2014/main" xmlns="" id="{60E728E6-A07E-4A6C-AB92-D56E1402F6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ipples on water">
            <a:extLst>
              <a:ext uri="{FF2B5EF4-FFF2-40B4-BE49-F238E27FC236}">
                <a16:creationId xmlns:a16="http://schemas.microsoft.com/office/drawing/2014/main" xmlns="" id="{15015B17-A72A-A336-FAB8-F4325F1DFDE4}"/>
              </a:ext>
            </a:extLst>
          </p:cNvPr>
          <p:cNvPicPr>
            <a:picLocks noChangeAspect="1"/>
          </p:cNvPicPr>
          <p:nvPr/>
        </p:nvPicPr>
        <p:blipFill>
          <a:blip r:embed="rId2">
            <a:alphaModFix amt="70000"/>
          </a:blip>
          <a:srcRect t="15410" r="-1" b="-1"/>
          <a:stretch/>
        </p:blipFill>
        <p:spPr>
          <a:xfrm>
            <a:off x="20" y="10"/>
            <a:ext cx="12188932" cy="6856614"/>
          </a:xfrm>
          <a:prstGeom prst="rect">
            <a:avLst/>
          </a:prstGeom>
        </p:spPr>
      </p:pic>
      <p:sp>
        <p:nvSpPr>
          <p:cNvPr id="2" name="Title 1">
            <a:extLst>
              <a:ext uri="{FF2B5EF4-FFF2-40B4-BE49-F238E27FC236}">
                <a16:creationId xmlns:a16="http://schemas.microsoft.com/office/drawing/2014/main" xmlns="" id="{D0F546D8-3672-256B-F3EF-4C3910987462}"/>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Now that I have a water right, what do I have to do? </a:t>
            </a:r>
            <a:endParaRPr lang="en-US" sz="5400" kern="1200">
              <a:solidFill>
                <a:srgbClr val="FFFFFF"/>
              </a:solidFill>
              <a:latin typeface="+mj-lt"/>
              <a:ea typeface="+mj-ea"/>
              <a:cs typeface="+mj-cs"/>
            </a:endParaRPr>
          </a:p>
        </p:txBody>
      </p:sp>
      <p:grpSp>
        <p:nvGrpSpPr>
          <p:cNvPr id="96" name="Top Left">
            <a:extLst>
              <a:ext uri="{FF2B5EF4-FFF2-40B4-BE49-F238E27FC236}">
                <a16:creationId xmlns:a16="http://schemas.microsoft.com/office/drawing/2014/main" xmlns="" id="{18579DB9-24B0-487B-81E3-8D02AD5F8C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15178"/>
            <a:ext cx="2198951" cy="3331254"/>
            <a:chOff x="4473129" y="923925"/>
            <a:chExt cx="3308947" cy="5012817"/>
          </a:xfrm>
          <a:noFill/>
        </p:grpSpPr>
        <p:sp>
          <p:nvSpPr>
            <p:cNvPr id="97" name="Freeform: Shape 96">
              <a:extLst>
                <a:ext uri="{FF2B5EF4-FFF2-40B4-BE49-F238E27FC236}">
                  <a16:creationId xmlns:a16="http://schemas.microsoft.com/office/drawing/2014/main" xmlns="" id="{7180CB2C-161F-4538-9214-24AF97B01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98" name="Freeform: Shape 97">
              <a:extLst>
                <a:ext uri="{FF2B5EF4-FFF2-40B4-BE49-F238E27FC236}">
                  <a16:creationId xmlns:a16="http://schemas.microsoft.com/office/drawing/2014/main" xmlns="" id="{EE25AFBE-8731-4348-B66F-FD7E38F76A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99" name="Freeform: Shape 98">
              <a:extLst>
                <a:ext uri="{FF2B5EF4-FFF2-40B4-BE49-F238E27FC236}">
                  <a16:creationId xmlns:a16="http://schemas.microsoft.com/office/drawing/2014/main" xmlns="" id="{5F6C27D8-4E47-470F-B6B5-407CE7D1D7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00" name="Freeform: Shape 99">
              <a:extLst>
                <a:ext uri="{FF2B5EF4-FFF2-40B4-BE49-F238E27FC236}">
                  <a16:creationId xmlns:a16="http://schemas.microsoft.com/office/drawing/2014/main" xmlns="" id="{66348964-B561-445E-A6A4-730FBA4285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101" name="Freeform: Shape 100">
              <a:extLst>
                <a:ext uri="{FF2B5EF4-FFF2-40B4-BE49-F238E27FC236}">
                  <a16:creationId xmlns:a16="http://schemas.microsoft.com/office/drawing/2014/main" xmlns="" id="{C5D1A3FD-B031-4670-8F09-29E8E38D45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02" name="Freeform: Shape 101">
              <a:extLst>
                <a:ext uri="{FF2B5EF4-FFF2-40B4-BE49-F238E27FC236}">
                  <a16:creationId xmlns:a16="http://schemas.microsoft.com/office/drawing/2014/main" xmlns="" id="{80BD3287-1860-4987-8CA5-8728EDBB6B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03" name="Freeform: Shape 102">
              <a:extLst>
                <a:ext uri="{FF2B5EF4-FFF2-40B4-BE49-F238E27FC236}">
                  <a16:creationId xmlns:a16="http://schemas.microsoft.com/office/drawing/2014/main" xmlns="" id="{E1FEEEA6-82B5-4005-A3D5-FC2A152FDD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105" name="Group 104">
            <a:extLst>
              <a:ext uri="{FF2B5EF4-FFF2-40B4-BE49-F238E27FC236}">
                <a16:creationId xmlns:a16="http://schemas.microsoft.com/office/drawing/2014/main" xmlns="" id="{5C0E6139-8A19-4905-87E2-E547D7B7F1A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23216" y="3924272"/>
            <a:ext cx="118872" cy="118872"/>
            <a:chOff x="1175347" y="3733800"/>
            <a:chExt cx="118872" cy="118872"/>
          </a:xfrm>
        </p:grpSpPr>
        <p:cxnSp>
          <p:nvCxnSpPr>
            <p:cNvPr id="106" name="Straight Connector 105">
              <a:extLst>
                <a:ext uri="{FF2B5EF4-FFF2-40B4-BE49-F238E27FC236}">
                  <a16:creationId xmlns:a16="http://schemas.microsoft.com/office/drawing/2014/main" xmlns="" id="{BC05FFBD-B86A-4BD3-A147-FA95CE03CF3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07" name="Straight Connector 106">
              <a:extLst>
                <a:ext uri="{FF2B5EF4-FFF2-40B4-BE49-F238E27FC236}">
                  <a16:creationId xmlns:a16="http://schemas.microsoft.com/office/drawing/2014/main" xmlns="" id="{EB69F8B1-78FB-4562-8A0D-8D29636755E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109" name="Bottom Right">
            <a:extLst>
              <a:ext uri="{FF2B5EF4-FFF2-40B4-BE49-F238E27FC236}">
                <a16:creationId xmlns:a16="http://schemas.microsoft.com/office/drawing/2014/main" xmlns="" id="{8F281804-17FE-49B9-9065-1A44CD473CA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grpSp>
          <p:nvGrpSpPr>
            <p:cNvPr id="110" name="Graphic 157">
              <a:extLst>
                <a:ext uri="{FF2B5EF4-FFF2-40B4-BE49-F238E27FC236}">
                  <a16:creationId xmlns:a16="http://schemas.microsoft.com/office/drawing/2014/main" xmlns="" id="{737BB70B-7AAF-4229-8400-5AFF12A2367A}"/>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112" name="Freeform: Shape 111">
                <a:extLst>
                  <a:ext uri="{FF2B5EF4-FFF2-40B4-BE49-F238E27FC236}">
                    <a16:creationId xmlns:a16="http://schemas.microsoft.com/office/drawing/2014/main" xmlns="" id="{9B992201-AA48-4BE7-ADC2-908B16934F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13" name="Freeform: Shape 112">
                <a:extLst>
                  <a:ext uri="{FF2B5EF4-FFF2-40B4-BE49-F238E27FC236}">
                    <a16:creationId xmlns:a16="http://schemas.microsoft.com/office/drawing/2014/main" xmlns="" id="{840E3649-4ED2-4501-AF92-DEC3DFF5C8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14" name="Freeform: Shape 113">
                <a:extLst>
                  <a:ext uri="{FF2B5EF4-FFF2-40B4-BE49-F238E27FC236}">
                    <a16:creationId xmlns:a16="http://schemas.microsoft.com/office/drawing/2014/main" xmlns="" id="{68B38FD5-4195-4693-8AB7-D01C58D21E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15" name="Freeform: Shape 114">
                <a:extLst>
                  <a:ext uri="{FF2B5EF4-FFF2-40B4-BE49-F238E27FC236}">
                    <a16:creationId xmlns:a16="http://schemas.microsoft.com/office/drawing/2014/main" xmlns="" id="{F0635352-3FD2-43A8-832C-705F1CB917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16" name="Freeform: Shape 115">
                <a:extLst>
                  <a:ext uri="{FF2B5EF4-FFF2-40B4-BE49-F238E27FC236}">
                    <a16:creationId xmlns:a16="http://schemas.microsoft.com/office/drawing/2014/main" xmlns="" id="{FBEAF61E-74F7-41BA-9576-39B1961501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17" name="Freeform: Shape 116">
                <a:extLst>
                  <a:ext uri="{FF2B5EF4-FFF2-40B4-BE49-F238E27FC236}">
                    <a16:creationId xmlns:a16="http://schemas.microsoft.com/office/drawing/2014/main" xmlns="" id="{AB31D9B5-1401-4F40-BEE6-D492919954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18" name="Freeform: Shape 117">
                <a:extLst>
                  <a:ext uri="{FF2B5EF4-FFF2-40B4-BE49-F238E27FC236}">
                    <a16:creationId xmlns:a16="http://schemas.microsoft.com/office/drawing/2014/main" xmlns="" id="{8EDD38F5-BC63-401D-8C72-8D41A360A9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11" name="Freeform: Shape 110">
              <a:extLst>
                <a:ext uri="{FF2B5EF4-FFF2-40B4-BE49-F238E27FC236}">
                  <a16:creationId xmlns:a16="http://schemas.microsoft.com/office/drawing/2014/main" xmlns="" id="{05CE5B18-7300-438F-80EB-4F4E431C80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9566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7F5AA-59A7-DC32-80DE-4267CC63FC13}"/>
              </a:ext>
            </a:extLst>
          </p:cNvPr>
          <p:cNvSpPr>
            <a:spLocks noGrp="1"/>
          </p:cNvSpPr>
          <p:nvPr>
            <p:ph type="title"/>
          </p:nvPr>
        </p:nvSpPr>
        <p:spPr/>
        <p:txBody>
          <a:bodyPr/>
          <a:lstStyle/>
          <a:p>
            <a:r>
              <a:rPr lang="en-US" dirty="0"/>
              <a:t>Metering (generally)</a:t>
            </a:r>
          </a:p>
        </p:txBody>
      </p:sp>
      <p:sp>
        <p:nvSpPr>
          <p:cNvPr id="3" name="Content Placeholder 2">
            <a:extLst>
              <a:ext uri="{FF2B5EF4-FFF2-40B4-BE49-F238E27FC236}">
                <a16:creationId xmlns:a16="http://schemas.microsoft.com/office/drawing/2014/main" xmlns="" id="{A648B707-7A7C-CC00-11C4-454F773F9934}"/>
              </a:ext>
            </a:extLst>
          </p:cNvPr>
          <p:cNvSpPr>
            <a:spLocks noGrp="1"/>
          </p:cNvSpPr>
          <p:nvPr>
            <p:ph idx="1"/>
          </p:nvPr>
        </p:nvSpPr>
        <p:spPr/>
        <p:txBody>
          <a:bodyPr/>
          <a:lstStyle/>
          <a:p>
            <a:r>
              <a:rPr lang="en-US" dirty="0"/>
              <a:t>Diversions must be metered*</a:t>
            </a:r>
          </a:p>
          <a:p>
            <a:pPr lvl="1"/>
            <a:r>
              <a:rPr lang="en-US" dirty="0"/>
              <a:t>*There are some exceptions to metering requirements, particularly if you receive surface water from a ditch or an acequia</a:t>
            </a:r>
          </a:p>
          <a:p>
            <a:r>
              <a:rPr lang="en-US" dirty="0"/>
              <a:t>State Engineer, pursuant to NMSA, Section 72-12-27, may require pertinent data to be filed, and for water to be metered and reported </a:t>
            </a:r>
          </a:p>
        </p:txBody>
      </p:sp>
    </p:spTree>
    <p:extLst>
      <p:ext uri="{BB962C8B-B14F-4D97-AF65-F5344CB8AC3E}">
        <p14:creationId xmlns:p14="http://schemas.microsoft.com/office/powerpoint/2010/main" val="162417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xmlns=""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xmlns="" id="{A345EEC5-ECAA-408B-B9D7-1C0E1102C16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xmlns="" id="{C09B09D8-FF9D-4CE5-853B-3BA46FD5C3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xmlns="" id="{7DC978A2-F53F-4B72-9BAC-5F78F00B61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xmlns="" id="{4F73D09D-1DE1-441E-88F5-CD2CBAB88D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xmlns="" id="{9DE61DBF-5FB0-4603-BE95-C566DD48BE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xmlns="" id="{D8C89DF5-F013-4C54-B9AD-2E158706C2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xmlns="" id="{9ED89947-A3CF-4B11-8DE7-5D07A57CB9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xmlns="" id="{D3E24021-DB80-451B-96A6-0D21AC0C84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xmlns="" id="{2BDA2B48-4CD9-45C3-8F12-2125533678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xmlns="" id="{F3D37BAF-9793-5481-80A8-138E07DA4429}"/>
              </a:ext>
            </a:extLst>
          </p:cNvPr>
          <p:cNvSpPr>
            <a:spLocks noGrp="1"/>
          </p:cNvSpPr>
          <p:nvPr>
            <p:ph type="title"/>
          </p:nvPr>
        </p:nvSpPr>
        <p:spPr>
          <a:xfrm>
            <a:off x="1198182" y="559813"/>
            <a:ext cx="10246090" cy="1471193"/>
          </a:xfrm>
        </p:spPr>
        <p:txBody>
          <a:bodyPr>
            <a:normAutofit/>
          </a:bodyPr>
          <a:lstStyle/>
          <a:p>
            <a:r>
              <a:rPr lang="en-US" dirty="0"/>
              <a:t>Metering (GW Livestock)</a:t>
            </a:r>
          </a:p>
        </p:txBody>
      </p:sp>
      <p:sp>
        <p:nvSpPr>
          <p:cNvPr id="3" name="Content Placeholder 2">
            <a:extLst>
              <a:ext uri="{FF2B5EF4-FFF2-40B4-BE49-F238E27FC236}">
                <a16:creationId xmlns:a16="http://schemas.microsoft.com/office/drawing/2014/main" xmlns="" id="{6E00B05B-F1CE-5233-7F8A-262F606F3B1A}"/>
              </a:ext>
            </a:extLst>
          </p:cNvPr>
          <p:cNvSpPr>
            <a:spLocks noGrp="1"/>
          </p:cNvSpPr>
          <p:nvPr>
            <p:ph idx="1"/>
          </p:nvPr>
        </p:nvSpPr>
        <p:spPr>
          <a:xfrm>
            <a:off x="1185756" y="2384474"/>
            <a:ext cx="4810872" cy="3728613"/>
          </a:xfrm>
        </p:spPr>
        <p:txBody>
          <a:bodyPr>
            <a:normAutofit/>
          </a:bodyPr>
          <a:lstStyle/>
          <a:p>
            <a:pPr>
              <a:lnSpc>
                <a:spcPct val="100000"/>
              </a:lnSpc>
            </a:pPr>
            <a:r>
              <a:rPr lang="en-US" sz="1700"/>
              <a:t> All districts require metering of water diverted under a livestock permit</a:t>
            </a:r>
          </a:p>
          <a:p>
            <a:pPr lvl="1">
              <a:lnSpc>
                <a:spcPct val="100000"/>
              </a:lnSpc>
            </a:pPr>
            <a:r>
              <a:rPr lang="en-US" sz="1700"/>
              <a:t>The meter must be a totalizing flow meter with a register providing direct readings in gallons with a multiplier of 10</a:t>
            </a:r>
          </a:p>
          <a:p>
            <a:pPr lvl="2">
              <a:lnSpc>
                <a:spcPct val="100000"/>
              </a:lnSpc>
            </a:pPr>
            <a:r>
              <a:rPr lang="en-US" sz="1700"/>
              <a:t>The totalizing flow meter must be a meter that is included on the OSE’s list of approved meters!</a:t>
            </a:r>
          </a:p>
          <a:p>
            <a:pPr lvl="3">
              <a:lnSpc>
                <a:spcPct val="100000"/>
              </a:lnSpc>
            </a:pPr>
            <a:r>
              <a:rPr lang="en-US" sz="1700"/>
              <a:t>Requests to add approved meters to the OSE’s list must be initiated by the flow meter manufacturer </a:t>
            </a:r>
          </a:p>
        </p:txBody>
      </p:sp>
      <p:pic>
        <p:nvPicPr>
          <p:cNvPr id="4" name="Picture 3">
            <a:extLst>
              <a:ext uri="{FF2B5EF4-FFF2-40B4-BE49-F238E27FC236}">
                <a16:creationId xmlns:a16="http://schemas.microsoft.com/office/drawing/2014/main" xmlns="" id="{F72948A8-15BB-F2B4-AA46-6F482BDAFDC7}"/>
              </a:ext>
            </a:extLst>
          </p:cNvPr>
          <p:cNvPicPr>
            <a:picLocks noChangeAspect="1"/>
          </p:cNvPicPr>
          <p:nvPr/>
        </p:nvPicPr>
        <p:blipFill>
          <a:blip r:embed="rId2"/>
          <a:stretch>
            <a:fillRect/>
          </a:stretch>
        </p:blipFill>
        <p:spPr>
          <a:xfrm>
            <a:off x="5996628" y="2136483"/>
            <a:ext cx="5727571" cy="2419898"/>
          </a:xfrm>
          <a:prstGeom prst="rect">
            <a:avLst/>
          </a:prstGeom>
        </p:spPr>
      </p:pic>
      <p:grpSp>
        <p:nvGrpSpPr>
          <p:cNvPr id="23" name="Bottom Right">
            <a:extLst>
              <a:ext uri="{FF2B5EF4-FFF2-40B4-BE49-F238E27FC236}">
                <a16:creationId xmlns:a16="http://schemas.microsoft.com/office/drawing/2014/main" xmlns="" id="{F0A218EB-ECC2-4D0D-9EDC-F5CB062CAD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sp>
          <p:nvSpPr>
            <p:cNvPr id="24" name="Freeform: Shape 23">
              <a:extLst>
                <a:ext uri="{FF2B5EF4-FFF2-40B4-BE49-F238E27FC236}">
                  <a16:creationId xmlns:a16="http://schemas.microsoft.com/office/drawing/2014/main" xmlns="" id="{E419D1C3-874F-4BF6-A356-1EA4A20D49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xmlns="" id="{4AC4AE33-203A-4A93-8263-6CC6BB608FD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xmlns="" id="{1F15373C-6DCA-4058-94CC-6476950E59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xmlns="" id="{961BE5B1-15E0-484D-8B21-F6BA455B21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xmlns="" id="{81167C23-6882-4551-BF77-DF537E736E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xmlns="" id="{50749460-4B9F-4DE4-9931-7B5831D68F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xmlns="" id="{A567746C-E54C-4865-ACF1-CD31DD1D8D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xmlns="" id="{9E7B0826-2FBE-4B23-B784-BB7CDA8B3A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xmlns="" id="{FDF54EDF-BA0A-440F-B20A-2A76BFE15C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xmlns="" id="{A53B2ADC-F80C-403E-B1CA-BCFED2CE58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10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CA5F4D-CAAB-D66F-15B0-6814BF608355}"/>
              </a:ext>
            </a:extLst>
          </p:cNvPr>
          <p:cNvSpPr>
            <a:spLocks noGrp="1"/>
          </p:cNvSpPr>
          <p:nvPr>
            <p:ph type="title"/>
          </p:nvPr>
        </p:nvSpPr>
        <p:spPr/>
        <p:txBody>
          <a:bodyPr/>
          <a:lstStyle/>
          <a:p>
            <a:r>
              <a:rPr lang="en-US" dirty="0"/>
              <a:t>Reporting </a:t>
            </a:r>
          </a:p>
        </p:txBody>
      </p:sp>
      <p:sp>
        <p:nvSpPr>
          <p:cNvPr id="3" name="Content Placeholder 2">
            <a:extLst>
              <a:ext uri="{FF2B5EF4-FFF2-40B4-BE49-F238E27FC236}">
                <a16:creationId xmlns:a16="http://schemas.microsoft.com/office/drawing/2014/main" xmlns="" id="{606D9602-79ED-654A-AB9D-297FE8066066}"/>
              </a:ext>
            </a:extLst>
          </p:cNvPr>
          <p:cNvSpPr>
            <a:spLocks noGrp="1"/>
          </p:cNvSpPr>
          <p:nvPr>
            <p:ph idx="1"/>
          </p:nvPr>
        </p:nvSpPr>
        <p:spPr/>
        <p:txBody>
          <a:bodyPr/>
          <a:lstStyle/>
          <a:p>
            <a:r>
              <a:rPr lang="en-US" dirty="0"/>
              <a:t>If you have a meter reporting requirement, you must submit OSE form </a:t>
            </a:r>
            <a:r>
              <a:rPr lang="en-US" dirty="0">
                <a:hlinkClick r:id="rId2"/>
              </a:rPr>
              <a:t>WR-26 </a:t>
            </a:r>
            <a:endParaRPr lang="en-US" dirty="0"/>
          </a:p>
          <a:p>
            <a:pPr lvl="1"/>
            <a:r>
              <a:rPr lang="en-US" dirty="0"/>
              <a:t>Reporting for livestock well usage is submitted on a quarterly basis for the calendar year on or before the 10</a:t>
            </a:r>
            <a:r>
              <a:rPr lang="en-US" baseline="30000" dirty="0"/>
              <a:t>th</a:t>
            </a:r>
            <a:r>
              <a:rPr lang="en-US" dirty="0"/>
              <a:t> day of January, April, July, and October for the preceding 3 months </a:t>
            </a:r>
          </a:p>
          <a:p>
            <a:pPr lvl="1"/>
            <a:endParaRPr lang="en-US" dirty="0"/>
          </a:p>
          <a:p>
            <a:pPr marL="457200" lvl="1" indent="0">
              <a:buNone/>
            </a:pPr>
            <a:r>
              <a:rPr lang="en-US" dirty="0">
                <a:hlinkClick r:id="rId3"/>
              </a:rPr>
              <a:t>Metering Information: Water Rights New Mexico Office of the State Engineer</a:t>
            </a:r>
            <a:endParaRPr lang="en-US" dirty="0"/>
          </a:p>
        </p:txBody>
      </p:sp>
    </p:spTree>
    <p:extLst>
      <p:ext uri="{BB962C8B-B14F-4D97-AF65-F5344CB8AC3E}">
        <p14:creationId xmlns:p14="http://schemas.microsoft.com/office/powerpoint/2010/main" val="1485373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2" name="Rectangle 151">
            <a:extLst>
              <a:ext uri="{FF2B5EF4-FFF2-40B4-BE49-F238E27FC236}">
                <a16:creationId xmlns:a16="http://schemas.microsoft.com/office/drawing/2014/main" xmlns=""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4" name="Rectangle 153">
            <a:extLst>
              <a:ext uri="{FF2B5EF4-FFF2-40B4-BE49-F238E27FC236}">
                <a16:creationId xmlns:a16="http://schemas.microsoft.com/office/drawing/2014/main" xmlns=""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6" name="Top left">
            <a:extLst>
              <a:ext uri="{FF2B5EF4-FFF2-40B4-BE49-F238E27FC236}">
                <a16:creationId xmlns:a16="http://schemas.microsoft.com/office/drawing/2014/main" xmlns="" id="{F73EC8D8-C118-4A24-B3A2-F22636F209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425" y="-1543"/>
            <a:ext cx="2198951" cy="3349518"/>
            <a:chOff x="10849" y="-3086"/>
            <a:chExt cx="2198951" cy="3349518"/>
          </a:xfrm>
        </p:grpSpPr>
        <p:sp>
          <p:nvSpPr>
            <p:cNvPr id="157" name="Freeform: Shape 156">
              <a:extLst>
                <a:ext uri="{FF2B5EF4-FFF2-40B4-BE49-F238E27FC236}">
                  <a16:creationId xmlns:a16="http://schemas.microsoft.com/office/drawing/2014/main" xmlns="" id="{33A839E4-FE02-4C32-B9F7-07884043E9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8" name="Freeform: Shape 157">
              <a:extLst>
                <a:ext uri="{FF2B5EF4-FFF2-40B4-BE49-F238E27FC236}">
                  <a16:creationId xmlns:a16="http://schemas.microsoft.com/office/drawing/2014/main" xmlns="" id="{9C10340A-FCF2-4B86-A53A-4AC07E6CFB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9" name="Freeform: Shape 158">
              <a:extLst>
                <a:ext uri="{FF2B5EF4-FFF2-40B4-BE49-F238E27FC236}">
                  <a16:creationId xmlns:a16="http://schemas.microsoft.com/office/drawing/2014/main" xmlns="" id="{2E85F37B-D9B1-4701-B54A-A91E836FA9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Shape 159">
              <a:extLst>
                <a:ext uri="{FF2B5EF4-FFF2-40B4-BE49-F238E27FC236}">
                  <a16:creationId xmlns:a16="http://schemas.microsoft.com/office/drawing/2014/main" xmlns="" id="{227C5295-7462-4E42-B19A-682465F9F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1" name="Freeform: Shape 160">
              <a:extLst>
                <a:ext uri="{FF2B5EF4-FFF2-40B4-BE49-F238E27FC236}">
                  <a16:creationId xmlns:a16="http://schemas.microsoft.com/office/drawing/2014/main" xmlns="" id="{712C31CF-3625-4E9F-99FC-C7AA5BBA88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2" name="Freeform: Shape 161">
              <a:extLst>
                <a:ext uri="{FF2B5EF4-FFF2-40B4-BE49-F238E27FC236}">
                  <a16:creationId xmlns:a16="http://schemas.microsoft.com/office/drawing/2014/main" xmlns="" id="{36EDCF2F-2C4B-4D4B-964F-F640BCDCE8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3" name="Freeform: Shape 162">
              <a:extLst>
                <a:ext uri="{FF2B5EF4-FFF2-40B4-BE49-F238E27FC236}">
                  <a16:creationId xmlns:a16="http://schemas.microsoft.com/office/drawing/2014/main" xmlns="" id="{21B0354D-2FFC-40F9-91E5-A83DDD770D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4" name="Freeform: Shape 163">
              <a:extLst>
                <a:ext uri="{FF2B5EF4-FFF2-40B4-BE49-F238E27FC236}">
                  <a16:creationId xmlns:a16="http://schemas.microsoft.com/office/drawing/2014/main" xmlns="" id="{E4F4CED2-0CA8-4824-93F0-00BE4C7D1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xmlns="" id="{56A94FCE-23B6-5A40-B813-0CF989BC044F}"/>
              </a:ext>
            </a:extLst>
          </p:cNvPr>
          <p:cNvSpPr>
            <a:spLocks noGrp="1"/>
          </p:cNvSpPr>
          <p:nvPr>
            <p:ph type="title"/>
          </p:nvPr>
        </p:nvSpPr>
        <p:spPr>
          <a:xfrm>
            <a:off x="1198182" y="559813"/>
            <a:ext cx="3980254" cy="5577934"/>
          </a:xfrm>
        </p:spPr>
        <p:txBody>
          <a:bodyPr>
            <a:normAutofit/>
          </a:bodyPr>
          <a:lstStyle/>
          <a:p>
            <a:r>
              <a:rPr lang="en-US" dirty="0"/>
              <a:t>First things first…</a:t>
            </a:r>
          </a:p>
        </p:txBody>
      </p:sp>
      <p:grpSp>
        <p:nvGrpSpPr>
          <p:cNvPr id="166" name="Bottom Right">
            <a:extLst>
              <a:ext uri="{FF2B5EF4-FFF2-40B4-BE49-F238E27FC236}">
                <a16:creationId xmlns:a16="http://schemas.microsoft.com/office/drawing/2014/main" xmlns="" id="{3BA0B410-FA41-4CD6-A923-146E029BBB2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74976" y="3278144"/>
            <a:ext cx="4211600" cy="3581399"/>
            <a:chOff x="7980400" y="3276601"/>
            <a:chExt cx="4211600" cy="3581399"/>
          </a:xfrm>
        </p:grpSpPr>
        <p:grpSp>
          <p:nvGrpSpPr>
            <p:cNvPr id="167" name="Graphic 157">
              <a:extLst>
                <a:ext uri="{FF2B5EF4-FFF2-40B4-BE49-F238E27FC236}">
                  <a16:creationId xmlns:a16="http://schemas.microsoft.com/office/drawing/2014/main" xmlns="" id="{2448B270-CA89-4A7C-8CFC-8237ED03AE13}"/>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6"/>
              <a:chOff x="4114800" y="1423987"/>
              <a:chExt cx="3961542" cy="4007547"/>
            </a:xfrm>
            <a:noFill/>
          </p:grpSpPr>
          <p:sp>
            <p:nvSpPr>
              <p:cNvPr id="169" name="Freeform: Shape 168">
                <a:extLst>
                  <a:ext uri="{FF2B5EF4-FFF2-40B4-BE49-F238E27FC236}">
                    <a16:creationId xmlns:a16="http://schemas.microsoft.com/office/drawing/2014/main" xmlns="" id="{BD2ED6FF-1F6E-4BF0-BFFF-5CB8D36F14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0" name="Freeform: Shape 169">
                <a:extLst>
                  <a:ext uri="{FF2B5EF4-FFF2-40B4-BE49-F238E27FC236}">
                    <a16:creationId xmlns:a16="http://schemas.microsoft.com/office/drawing/2014/main" xmlns="" id="{2F2CCA35-C35D-416B-A083-A167138A57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1" name="Freeform: Shape 170">
                <a:extLst>
                  <a:ext uri="{FF2B5EF4-FFF2-40B4-BE49-F238E27FC236}">
                    <a16:creationId xmlns:a16="http://schemas.microsoft.com/office/drawing/2014/main" xmlns="" id="{70FAEE04-D524-4356-8CFE-091D44ED18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2" name="Freeform: Shape 171">
                <a:extLst>
                  <a:ext uri="{FF2B5EF4-FFF2-40B4-BE49-F238E27FC236}">
                    <a16:creationId xmlns:a16="http://schemas.microsoft.com/office/drawing/2014/main" xmlns="" id="{5F641E2E-FB37-449C-96DA-945907C759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Shape 172">
                <a:extLst>
                  <a:ext uri="{FF2B5EF4-FFF2-40B4-BE49-F238E27FC236}">
                    <a16:creationId xmlns:a16="http://schemas.microsoft.com/office/drawing/2014/main" xmlns="" id="{283CE73A-E65A-44EA-9C23-C6F2137AFB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4" name="Freeform: Shape 173">
                <a:extLst>
                  <a:ext uri="{FF2B5EF4-FFF2-40B4-BE49-F238E27FC236}">
                    <a16:creationId xmlns:a16="http://schemas.microsoft.com/office/drawing/2014/main" xmlns="" id="{41745A30-6979-4D1D-A629-E7C0C6A535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5" name="Freeform: Shape 174">
                <a:extLst>
                  <a:ext uri="{FF2B5EF4-FFF2-40B4-BE49-F238E27FC236}">
                    <a16:creationId xmlns:a16="http://schemas.microsoft.com/office/drawing/2014/main" xmlns="" id="{E70C366B-087F-442D-AC20-1319F97A95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68" name="Freeform: Shape 167">
              <a:extLst>
                <a:ext uri="{FF2B5EF4-FFF2-40B4-BE49-F238E27FC236}">
                  <a16:creationId xmlns:a16="http://schemas.microsoft.com/office/drawing/2014/main" xmlns="" id="{1D2F7A6B-9CB6-4AC5-B906-664FC95A17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148" name="Content Placeholder 2">
            <a:extLst>
              <a:ext uri="{FF2B5EF4-FFF2-40B4-BE49-F238E27FC236}">
                <a16:creationId xmlns:a16="http://schemas.microsoft.com/office/drawing/2014/main" xmlns="" id="{FB67147F-0610-3D3C-6850-6A7CE93A0D4B}"/>
              </a:ext>
            </a:extLst>
          </p:cNvPr>
          <p:cNvGraphicFramePr>
            <a:graphicFrameLocks noGrp="1"/>
          </p:cNvGraphicFramePr>
          <p:nvPr>
            <p:ph idx="1"/>
            <p:extLst>
              <p:ext uri="{D42A27DB-BD31-4B8C-83A1-F6EECF244321}">
                <p14:modId xmlns:p14="http://schemas.microsoft.com/office/powerpoint/2010/main" val="4208742901"/>
              </p:ext>
            </p:extLst>
          </p:nvPr>
        </p:nvGraphicFramePr>
        <p:xfrm>
          <a:off x="5408988" y="341165"/>
          <a:ext cx="6173409" cy="5843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8061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39E0944D-F815-A0F0-BE30-91B50796A6D7}"/>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xmlns="" id="{5A7AEE8C-D1BE-1E17-6DEA-3A95146D35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6" name="Freeform: Shape 65">
            <a:extLst>
              <a:ext uri="{FF2B5EF4-FFF2-40B4-BE49-F238E27FC236}">
                <a16:creationId xmlns:a16="http://schemas.microsoft.com/office/drawing/2014/main" xmlns="" id="{6C4268DE-B68B-15B4-C08F-5A7B51223F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68" name="Freeform: Shape 67">
            <a:extLst>
              <a:ext uri="{FF2B5EF4-FFF2-40B4-BE49-F238E27FC236}">
                <a16:creationId xmlns:a16="http://schemas.microsoft.com/office/drawing/2014/main" xmlns="" id="{4AD78701-84FE-69DE-0719-A80A9D7778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70" name="Freeform: Shape 69">
            <a:extLst>
              <a:ext uri="{FF2B5EF4-FFF2-40B4-BE49-F238E27FC236}">
                <a16:creationId xmlns:a16="http://schemas.microsoft.com/office/drawing/2014/main" xmlns="" id="{034AD3DF-E079-FEA7-92F9-B9B5EE4E05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2" name="Graphic 141">
            <a:extLst>
              <a:ext uri="{FF2B5EF4-FFF2-40B4-BE49-F238E27FC236}">
                <a16:creationId xmlns:a16="http://schemas.microsoft.com/office/drawing/2014/main" xmlns="" id="{B3B54D4E-2DCE-B1E4-3A6D-CFD4F32D83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15178"/>
            <a:ext cx="2198951" cy="3331254"/>
            <a:chOff x="4473129" y="923925"/>
            <a:chExt cx="3308947" cy="5012817"/>
          </a:xfrm>
          <a:noFill/>
        </p:grpSpPr>
        <p:sp>
          <p:nvSpPr>
            <p:cNvPr id="73" name="Freeform: Shape 72">
              <a:extLst>
                <a:ext uri="{FF2B5EF4-FFF2-40B4-BE49-F238E27FC236}">
                  <a16:creationId xmlns:a16="http://schemas.microsoft.com/office/drawing/2014/main" xmlns="" id="{02EFF0AA-3E8C-D93E-04F2-A9A66E8BC9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xmlns="" id="{19F09EBB-101D-2739-D709-EE7BD2BDB7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xmlns="" id="{A6B5CC03-FED4-EDAC-C26A-ACD5B570C3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xmlns="" id="{C0E0B7BF-91E9-7B3D-D207-0142C88FF4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xmlns="" id="{E5BFC4A4-6345-328F-D363-15ACB73684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78" name="Freeform: Shape 77">
              <a:extLst>
                <a:ext uri="{FF2B5EF4-FFF2-40B4-BE49-F238E27FC236}">
                  <a16:creationId xmlns:a16="http://schemas.microsoft.com/office/drawing/2014/main" xmlns="" id="{E220732C-A3C5-A377-C505-B9F514A356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79" name="Freeform: Shape 78">
              <a:extLst>
                <a:ext uri="{FF2B5EF4-FFF2-40B4-BE49-F238E27FC236}">
                  <a16:creationId xmlns:a16="http://schemas.microsoft.com/office/drawing/2014/main" xmlns="" id="{C6213120-2724-191B-0F57-55001D6679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81" name="Graphic 157">
            <a:extLst>
              <a:ext uri="{FF2B5EF4-FFF2-40B4-BE49-F238E27FC236}">
                <a16:creationId xmlns:a16="http://schemas.microsoft.com/office/drawing/2014/main" xmlns="" id="{DADA9AAD-104A-7010-BE3A-5995D6B978F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610600" y="3276600"/>
            <a:ext cx="3529260" cy="3581398"/>
            <a:chOff x="4114800" y="1423987"/>
            <a:chExt cx="3961542" cy="4007547"/>
          </a:xfrm>
          <a:noFill/>
        </p:grpSpPr>
        <p:sp>
          <p:nvSpPr>
            <p:cNvPr id="82" name="Freeform: Shape 81">
              <a:extLst>
                <a:ext uri="{FF2B5EF4-FFF2-40B4-BE49-F238E27FC236}">
                  <a16:creationId xmlns:a16="http://schemas.microsoft.com/office/drawing/2014/main" xmlns="" id="{F6D03648-DD86-7EF8-3E04-96DE0A4789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83" name="Freeform: Shape 82">
              <a:extLst>
                <a:ext uri="{FF2B5EF4-FFF2-40B4-BE49-F238E27FC236}">
                  <a16:creationId xmlns:a16="http://schemas.microsoft.com/office/drawing/2014/main" xmlns="" id="{8A71B722-F13B-E11B-606B-4871E1AC11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84" name="Freeform: Shape 83">
              <a:extLst>
                <a:ext uri="{FF2B5EF4-FFF2-40B4-BE49-F238E27FC236}">
                  <a16:creationId xmlns:a16="http://schemas.microsoft.com/office/drawing/2014/main" xmlns="" id="{67C0C756-2701-C9CC-C5F9-E548B767C7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85" name="Freeform: Shape 84">
              <a:extLst>
                <a:ext uri="{FF2B5EF4-FFF2-40B4-BE49-F238E27FC236}">
                  <a16:creationId xmlns:a16="http://schemas.microsoft.com/office/drawing/2014/main" xmlns="" id="{37DEA03F-1F2B-3388-C0BD-C234E0D9E6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86" name="Freeform: Shape 85">
              <a:extLst>
                <a:ext uri="{FF2B5EF4-FFF2-40B4-BE49-F238E27FC236}">
                  <a16:creationId xmlns:a16="http://schemas.microsoft.com/office/drawing/2014/main" xmlns="" id="{564BD850-6F1D-8736-7917-DD1B9F56FF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87" name="Freeform: Shape 86">
              <a:extLst>
                <a:ext uri="{FF2B5EF4-FFF2-40B4-BE49-F238E27FC236}">
                  <a16:creationId xmlns:a16="http://schemas.microsoft.com/office/drawing/2014/main" xmlns="" id="{453B8AA9-2FFC-1B44-8759-059A977A87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88" name="Freeform: Shape 87">
              <a:extLst>
                <a:ext uri="{FF2B5EF4-FFF2-40B4-BE49-F238E27FC236}">
                  <a16:creationId xmlns:a16="http://schemas.microsoft.com/office/drawing/2014/main" xmlns="" id="{7155D59A-9184-C23C-5B0D-394C30EAE3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90" name="Rectangle 89">
            <a:extLst>
              <a:ext uri="{FF2B5EF4-FFF2-40B4-BE49-F238E27FC236}">
                <a16:creationId xmlns:a16="http://schemas.microsoft.com/office/drawing/2014/main" xmlns="" id="{0775117E-EFD5-A9E0-0695-7EBA8CD1C6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2" name="Rectangle 91">
            <a:extLst>
              <a:ext uri="{FF2B5EF4-FFF2-40B4-BE49-F238E27FC236}">
                <a16:creationId xmlns:a16="http://schemas.microsoft.com/office/drawing/2014/main" xmlns="" id="{74FAE474-3A13-8064-DBAC-2A4A0C7F1A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4" name="Rectangle 93">
            <a:extLst>
              <a:ext uri="{FF2B5EF4-FFF2-40B4-BE49-F238E27FC236}">
                <a16:creationId xmlns:a16="http://schemas.microsoft.com/office/drawing/2014/main" xmlns="" id="{040BFD03-2ECE-8A2D-8CB1-E4390E739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ipples on water">
            <a:extLst>
              <a:ext uri="{FF2B5EF4-FFF2-40B4-BE49-F238E27FC236}">
                <a16:creationId xmlns:a16="http://schemas.microsoft.com/office/drawing/2014/main" xmlns="" id="{D684E82A-BAE5-0182-AF7C-0274E5A4C89A}"/>
              </a:ext>
            </a:extLst>
          </p:cNvPr>
          <p:cNvPicPr>
            <a:picLocks noChangeAspect="1"/>
          </p:cNvPicPr>
          <p:nvPr/>
        </p:nvPicPr>
        <p:blipFill>
          <a:blip r:embed="rId2">
            <a:alphaModFix amt="70000"/>
          </a:blip>
          <a:srcRect t="15410" r="-1" b="-1"/>
          <a:stretch/>
        </p:blipFill>
        <p:spPr>
          <a:xfrm>
            <a:off x="20" y="10"/>
            <a:ext cx="12188932" cy="6856614"/>
          </a:xfrm>
          <a:prstGeom prst="rect">
            <a:avLst/>
          </a:prstGeom>
        </p:spPr>
      </p:pic>
      <p:sp>
        <p:nvSpPr>
          <p:cNvPr id="2" name="Title 1">
            <a:extLst>
              <a:ext uri="{FF2B5EF4-FFF2-40B4-BE49-F238E27FC236}">
                <a16:creationId xmlns:a16="http://schemas.microsoft.com/office/drawing/2014/main" xmlns="" id="{C0F14291-1549-558A-CDE2-304D39BEDAF4}"/>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What are some things that can occur with my water rights?</a:t>
            </a:r>
          </a:p>
        </p:txBody>
      </p:sp>
      <p:grpSp>
        <p:nvGrpSpPr>
          <p:cNvPr id="96" name="Top Left">
            <a:extLst>
              <a:ext uri="{FF2B5EF4-FFF2-40B4-BE49-F238E27FC236}">
                <a16:creationId xmlns:a16="http://schemas.microsoft.com/office/drawing/2014/main" xmlns="" id="{B15999A4-C79C-30EE-61B0-38D280E8B7E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15178"/>
            <a:ext cx="2198951" cy="3331254"/>
            <a:chOff x="4473129" y="923925"/>
            <a:chExt cx="3308947" cy="5012817"/>
          </a:xfrm>
          <a:noFill/>
        </p:grpSpPr>
        <p:sp>
          <p:nvSpPr>
            <p:cNvPr id="97" name="Freeform: Shape 96">
              <a:extLst>
                <a:ext uri="{FF2B5EF4-FFF2-40B4-BE49-F238E27FC236}">
                  <a16:creationId xmlns:a16="http://schemas.microsoft.com/office/drawing/2014/main" xmlns="" id="{8BCC6AB0-EE55-6D3C-A107-416A4978A4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98" name="Freeform: Shape 97">
              <a:extLst>
                <a:ext uri="{FF2B5EF4-FFF2-40B4-BE49-F238E27FC236}">
                  <a16:creationId xmlns:a16="http://schemas.microsoft.com/office/drawing/2014/main" xmlns="" id="{79E0352B-8A65-ED78-9C81-26661710F8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99" name="Freeform: Shape 98">
              <a:extLst>
                <a:ext uri="{FF2B5EF4-FFF2-40B4-BE49-F238E27FC236}">
                  <a16:creationId xmlns:a16="http://schemas.microsoft.com/office/drawing/2014/main" xmlns="" id="{8A006908-4E1A-9FF7-451A-05A56E57E7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00" name="Freeform: Shape 99">
              <a:extLst>
                <a:ext uri="{FF2B5EF4-FFF2-40B4-BE49-F238E27FC236}">
                  <a16:creationId xmlns:a16="http://schemas.microsoft.com/office/drawing/2014/main" xmlns="" id="{00BAE366-E400-C559-6AC9-0FFCEE590C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101" name="Freeform: Shape 100">
              <a:extLst>
                <a:ext uri="{FF2B5EF4-FFF2-40B4-BE49-F238E27FC236}">
                  <a16:creationId xmlns:a16="http://schemas.microsoft.com/office/drawing/2014/main" xmlns="" id="{5DA946D8-FC1D-33E7-D78F-770BEE1033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02" name="Freeform: Shape 101">
              <a:extLst>
                <a:ext uri="{FF2B5EF4-FFF2-40B4-BE49-F238E27FC236}">
                  <a16:creationId xmlns:a16="http://schemas.microsoft.com/office/drawing/2014/main" xmlns="" id="{C80B60FF-99B0-CB50-6164-66211D45B6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03" name="Freeform: Shape 102">
              <a:extLst>
                <a:ext uri="{FF2B5EF4-FFF2-40B4-BE49-F238E27FC236}">
                  <a16:creationId xmlns:a16="http://schemas.microsoft.com/office/drawing/2014/main" xmlns="" id="{2A75D5D0-29BD-6FDF-B07A-B73684F0D0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105" name="Group 104">
            <a:extLst>
              <a:ext uri="{FF2B5EF4-FFF2-40B4-BE49-F238E27FC236}">
                <a16:creationId xmlns:a16="http://schemas.microsoft.com/office/drawing/2014/main" xmlns="" id="{CBC385B7-E461-E2ED-7B15-BA629E13E88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23216" y="3924272"/>
            <a:ext cx="118872" cy="118872"/>
            <a:chOff x="1175347" y="3733800"/>
            <a:chExt cx="118872" cy="118872"/>
          </a:xfrm>
        </p:grpSpPr>
        <p:cxnSp>
          <p:nvCxnSpPr>
            <p:cNvPr id="106" name="Straight Connector 105">
              <a:extLst>
                <a:ext uri="{FF2B5EF4-FFF2-40B4-BE49-F238E27FC236}">
                  <a16:creationId xmlns:a16="http://schemas.microsoft.com/office/drawing/2014/main" xmlns="" id="{D9508EFF-B4D0-BF87-67A2-50FF2972661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07" name="Straight Connector 106">
              <a:extLst>
                <a:ext uri="{FF2B5EF4-FFF2-40B4-BE49-F238E27FC236}">
                  <a16:creationId xmlns:a16="http://schemas.microsoft.com/office/drawing/2014/main" xmlns="" id="{6B772AEF-4706-284C-7385-CB1DE47661F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109" name="Bottom Right">
            <a:extLst>
              <a:ext uri="{FF2B5EF4-FFF2-40B4-BE49-F238E27FC236}">
                <a16:creationId xmlns:a16="http://schemas.microsoft.com/office/drawing/2014/main" xmlns="" id="{FE781276-3D47-831F-74D3-99E0C60436A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grpSp>
          <p:nvGrpSpPr>
            <p:cNvPr id="110" name="Graphic 157">
              <a:extLst>
                <a:ext uri="{FF2B5EF4-FFF2-40B4-BE49-F238E27FC236}">
                  <a16:creationId xmlns:a16="http://schemas.microsoft.com/office/drawing/2014/main" xmlns="" id="{BF218DB4-8D61-3E4A-92B0-8EC17931DB42}"/>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112" name="Freeform: Shape 111">
                <a:extLst>
                  <a:ext uri="{FF2B5EF4-FFF2-40B4-BE49-F238E27FC236}">
                    <a16:creationId xmlns:a16="http://schemas.microsoft.com/office/drawing/2014/main" xmlns="" id="{A4A4B97B-7F5A-EE71-5123-8F2B349FFD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13" name="Freeform: Shape 112">
                <a:extLst>
                  <a:ext uri="{FF2B5EF4-FFF2-40B4-BE49-F238E27FC236}">
                    <a16:creationId xmlns:a16="http://schemas.microsoft.com/office/drawing/2014/main" xmlns="" id="{345A9EDC-0138-832D-ABDF-7A5A046748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14" name="Freeform: Shape 113">
                <a:extLst>
                  <a:ext uri="{FF2B5EF4-FFF2-40B4-BE49-F238E27FC236}">
                    <a16:creationId xmlns:a16="http://schemas.microsoft.com/office/drawing/2014/main" xmlns="" id="{BC9071E2-887C-3848-14D3-C9725BEABB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15" name="Freeform: Shape 114">
                <a:extLst>
                  <a:ext uri="{FF2B5EF4-FFF2-40B4-BE49-F238E27FC236}">
                    <a16:creationId xmlns:a16="http://schemas.microsoft.com/office/drawing/2014/main" xmlns="" id="{88C68814-E2B8-AFB8-AEF2-FC9DC56AA5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16" name="Freeform: Shape 115">
                <a:extLst>
                  <a:ext uri="{FF2B5EF4-FFF2-40B4-BE49-F238E27FC236}">
                    <a16:creationId xmlns:a16="http://schemas.microsoft.com/office/drawing/2014/main" xmlns="" id="{71C4E736-3A09-17A6-DFF7-9C2267374C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17" name="Freeform: Shape 116">
                <a:extLst>
                  <a:ext uri="{FF2B5EF4-FFF2-40B4-BE49-F238E27FC236}">
                    <a16:creationId xmlns:a16="http://schemas.microsoft.com/office/drawing/2014/main" xmlns="" id="{8A76CF41-2CBF-14B4-243C-40A68F27FE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18" name="Freeform: Shape 117">
                <a:extLst>
                  <a:ext uri="{FF2B5EF4-FFF2-40B4-BE49-F238E27FC236}">
                    <a16:creationId xmlns:a16="http://schemas.microsoft.com/office/drawing/2014/main" xmlns="" id="{017C68F8-264A-81F3-8B5F-B05150D6FB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11" name="Freeform: Shape 110">
              <a:extLst>
                <a:ext uri="{FF2B5EF4-FFF2-40B4-BE49-F238E27FC236}">
                  <a16:creationId xmlns:a16="http://schemas.microsoft.com/office/drawing/2014/main" xmlns="" id="{5312861B-8670-1C70-5CA8-40DA41ED5A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8190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xmlns=""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xmlns="" id="{9C6A6A21-4C17-4D70-902F-42976393490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xmlns="" id="{9680322C-01BD-4DDE-8667-A1C82E3414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xmlns="" id="{00CD4D67-14DF-4C2D-B42C-0532C55AC9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xmlns="" id="{4A40E032-134E-4905-9B38-5C5D53B86A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xmlns="" id="{25DAE0B8-3872-45CE-8EF9-412CDEC3C4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xmlns="" id="{33FDCF74-E06B-4837-A10F-033EE637D6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xmlns="" id="{74BADACF-06C7-4B5D-A714-089786B51E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xmlns="" id="{52BFF042-59B9-4F74-8514-96C43FB8B5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xmlns="" id="{370FECA2-981E-4045-81E5-F5F6C72DE6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xmlns="" id="{912171FD-0DEB-3B2B-A107-6CF4FE1E5017}"/>
              </a:ext>
            </a:extLst>
          </p:cNvPr>
          <p:cNvSpPr>
            <a:spLocks noGrp="1"/>
          </p:cNvSpPr>
          <p:nvPr>
            <p:ph type="title"/>
          </p:nvPr>
        </p:nvSpPr>
        <p:spPr>
          <a:xfrm>
            <a:off x="1198182" y="559813"/>
            <a:ext cx="5605358" cy="1664573"/>
          </a:xfrm>
        </p:spPr>
        <p:txBody>
          <a:bodyPr>
            <a:normAutofit/>
          </a:bodyPr>
          <a:lstStyle/>
          <a:p>
            <a:r>
              <a:rPr lang="en-US" dirty="0"/>
              <a:t>Return to Beneficial Use…	</a:t>
            </a:r>
          </a:p>
        </p:txBody>
      </p:sp>
      <p:sp>
        <p:nvSpPr>
          <p:cNvPr id="3" name="Content Placeholder 2">
            <a:extLst>
              <a:ext uri="{FF2B5EF4-FFF2-40B4-BE49-F238E27FC236}">
                <a16:creationId xmlns:a16="http://schemas.microsoft.com/office/drawing/2014/main" xmlns="" id="{8536E36D-FE1D-4647-49D7-B02C8E24D46A}"/>
              </a:ext>
            </a:extLst>
          </p:cNvPr>
          <p:cNvSpPr>
            <a:spLocks noGrp="1"/>
          </p:cNvSpPr>
          <p:nvPr>
            <p:ph idx="1"/>
          </p:nvPr>
        </p:nvSpPr>
        <p:spPr>
          <a:xfrm>
            <a:off x="1185755" y="2384474"/>
            <a:ext cx="5604997" cy="3728613"/>
          </a:xfrm>
        </p:spPr>
        <p:txBody>
          <a:bodyPr>
            <a:normAutofit/>
          </a:bodyPr>
          <a:lstStyle/>
          <a:p>
            <a:r>
              <a:rPr lang="en-US" sz="1800" dirty="0"/>
              <a:t>New Mexico constitution requires beneficial use </a:t>
            </a:r>
          </a:p>
          <a:p>
            <a:r>
              <a:rPr lang="en-US" sz="1800" dirty="0"/>
              <a:t>If you don’t use your water right, you could lose it! </a:t>
            </a:r>
          </a:p>
          <a:p>
            <a:pPr lvl="1"/>
            <a:r>
              <a:rPr lang="en-US" sz="1800" dirty="0"/>
              <a:t>One of the best ways to show you have beneficially used your water right is through meter readings. </a:t>
            </a:r>
          </a:p>
          <a:p>
            <a:pPr lvl="1"/>
            <a:endParaRPr lang="en-US" sz="1800" dirty="0"/>
          </a:p>
        </p:txBody>
      </p:sp>
      <p:pic>
        <p:nvPicPr>
          <p:cNvPr id="4" name="Picture 3">
            <a:extLst>
              <a:ext uri="{FF2B5EF4-FFF2-40B4-BE49-F238E27FC236}">
                <a16:creationId xmlns:a16="http://schemas.microsoft.com/office/drawing/2014/main" xmlns="" id="{55FED5CE-1E21-7281-ADFC-72389B64E0B9}"/>
              </a:ext>
            </a:extLst>
          </p:cNvPr>
          <p:cNvPicPr>
            <a:picLocks noChangeAspect="1"/>
          </p:cNvPicPr>
          <p:nvPr/>
        </p:nvPicPr>
        <p:blipFill>
          <a:blip r:embed="rId2"/>
          <a:srcRect l="29115" r="22368"/>
          <a:stretch/>
        </p:blipFill>
        <p:spPr>
          <a:xfrm>
            <a:off x="7188594" y="10"/>
            <a:ext cx="5003406" cy="6857990"/>
          </a:xfrm>
          <a:prstGeom prst="rect">
            <a:avLst/>
          </a:prstGeom>
        </p:spPr>
      </p:pic>
      <p:grpSp>
        <p:nvGrpSpPr>
          <p:cNvPr id="23" name="Bottom Right">
            <a:extLst>
              <a:ext uri="{FF2B5EF4-FFF2-40B4-BE49-F238E27FC236}">
                <a16:creationId xmlns:a16="http://schemas.microsoft.com/office/drawing/2014/main" xmlns="" id="{741948F9-C525-410D-9F0C-63EA1E0F393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xmlns="" id="{59C11362-4204-47B3-85DC-7A22A1E30387}"/>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xmlns="" id="{DFD42FE5-B58A-4613-8A3B-D0120D21B6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xmlns="" id="{5A861743-3DF1-47A2-8CFF-99A470A9DC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xmlns="" id="{9F3A9B8B-EB41-4F45-8831-A7B5D41E05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xmlns="" id="{D659F99D-ACED-471C-8BAC-73C596DDAB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xmlns="" id="{AC603F71-A3F3-49F0-A292-573F37EB67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xmlns="" id="{FB6F9021-2B6B-4252-AC9D-30C1A2C98D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xmlns="" id="{7875012E-B86B-411F-B93B-A69ED6D20B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xmlns="" id="{FFB9C5D7-2BF3-4748-9582-FF22361FA5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2085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E3BD0-1CAA-E689-A387-4F4BAB512CF2}"/>
              </a:ext>
            </a:extLst>
          </p:cNvPr>
          <p:cNvSpPr>
            <a:spLocks noGrp="1"/>
          </p:cNvSpPr>
          <p:nvPr>
            <p:ph type="title"/>
          </p:nvPr>
        </p:nvSpPr>
        <p:spPr/>
        <p:txBody>
          <a:bodyPr/>
          <a:lstStyle/>
          <a:p>
            <a:r>
              <a:rPr lang="en-US" dirty="0"/>
              <a:t>Special Areas	</a:t>
            </a:r>
          </a:p>
        </p:txBody>
      </p:sp>
      <p:sp>
        <p:nvSpPr>
          <p:cNvPr id="3" name="Content Placeholder 2">
            <a:extLst>
              <a:ext uri="{FF2B5EF4-FFF2-40B4-BE49-F238E27FC236}">
                <a16:creationId xmlns:a16="http://schemas.microsoft.com/office/drawing/2014/main" xmlns="" id="{75DC4BBF-51D8-4380-8BCA-7EEB2384A1F1}"/>
              </a:ext>
            </a:extLst>
          </p:cNvPr>
          <p:cNvSpPr>
            <a:spLocks noGrp="1"/>
          </p:cNvSpPr>
          <p:nvPr>
            <p:ph idx="1"/>
          </p:nvPr>
        </p:nvSpPr>
        <p:spPr/>
        <p:txBody>
          <a:bodyPr/>
          <a:lstStyle/>
          <a:p>
            <a:r>
              <a:rPr lang="en-US" dirty="0"/>
              <a:t>Certain parts of our state are subject to additional restrictions on water use or the appropriation of water</a:t>
            </a:r>
          </a:p>
          <a:p>
            <a:pPr lvl="1"/>
            <a:r>
              <a:rPr lang="en-US" dirty="0"/>
              <a:t>These restrictions can come about because of settlements, decrees, adjudications, or State Engineer orders </a:t>
            </a:r>
          </a:p>
          <a:p>
            <a:r>
              <a:rPr lang="en-US" dirty="0"/>
              <a:t>For example: </a:t>
            </a:r>
          </a:p>
          <a:p>
            <a:pPr lvl="1"/>
            <a:r>
              <a:rPr lang="en-US" dirty="0">
                <a:hlinkClick r:id="rId2"/>
              </a:rPr>
              <a:t>State Engineer Order Number 197 </a:t>
            </a:r>
            <a:r>
              <a:rPr lang="en-US" dirty="0"/>
              <a:t>limits the amount of water for livestock wells to 0.5 </a:t>
            </a:r>
            <a:r>
              <a:rPr lang="en-US" dirty="0" err="1"/>
              <a:t>afy</a:t>
            </a:r>
            <a:r>
              <a:rPr lang="en-US" dirty="0"/>
              <a:t> in the Upper Rio Nutria, Upper Rio </a:t>
            </a:r>
            <a:r>
              <a:rPr lang="en-US" dirty="0" err="1"/>
              <a:t>Pescado</a:t>
            </a:r>
            <a:r>
              <a:rPr lang="en-US" dirty="0"/>
              <a:t>, Nutria Springs, and </a:t>
            </a:r>
            <a:r>
              <a:rPr lang="en-US" dirty="0" err="1"/>
              <a:t>Pescado</a:t>
            </a:r>
            <a:r>
              <a:rPr lang="en-US" dirty="0"/>
              <a:t> Springs Critical Protection Area</a:t>
            </a:r>
          </a:p>
          <a:p>
            <a:pPr lvl="1"/>
            <a:endParaRPr lang="en-US" dirty="0"/>
          </a:p>
          <a:p>
            <a:pPr marL="0" indent="0">
              <a:buNone/>
            </a:pPr>
            <a:endParaRPr lang="en-US" dirty="0"/>
          </a:p>
        </p:txBody>
      </p:sp>
    </p:spTree>
    <p:extLst>
      <p:ext uri="{BB962C8B-B14F-4D97-AF65-F5344CB8AC3E}">
        <p14:creationId xmlns:p14="http://schemas.microsoft.com/office/powerpoint/2010/main" val="808116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026B53-4770-E075-6AE1-F650C0A9E0D3}"/>
              </a:ext>
            </a:extLst>
          </p:cNvPr>
          <p:cNvSpPr>
            <a:spLocks noGrp="1"/>
          </p:cNvSpPr>
          <p:nvPr>
            <p:ph type="title"/>
          </p:nvPr>
        </p:nvSpPr>
        <p:spPr/>
        <p:txBody>
          <a:bodyPr/>
          <a:lstStyle/>
          <a:p>
            <a:r>
              <a:rPr lang="en-US" dirty="0"/>
              <a:t>Quick Note on Adjudications </a:t>
            </a:r>
          </a:p>
        </p:txBody>
      </p:sp>
      <p:sp>
        <p:nvSpPr>
          <p:cNvPr id="3" name="Content Placeholder 2">
            <a:extLst>
              <a:ext uri="{FF2B5EF4-FFF2-40B4-BE49-F238E27FC236}">
                <a16:creationId xmlns:a16="http://schemas.microsoft.com/office/drawing/2014/main" xmlns="" id="{64C1F676-CC61-8E88-1300-A20A77935B0D}"/>
              </a:ext>
            </a:extLst>
          </p:cNvPr>
          <p:cNvSpPr>
            <a:spLocks noGrp="1"/>
          </p:cNvSpPr>
          <p:nvPr>
            <p:ph idx="1"/>
          </p:nvPr>
        </p:nvSpPr>
        <p:spPr/>
        <p:txBody>
          <a:bodyPr>
            <a:normAutofit fontScale="92500" lnSpcReduction="10000"/>
          </a:bodyPr>
          <a:lstStyle/>
          <a:p>
            <a:r>
              <a:rPr lang="en-US" dirty="0"/>
              <a:t>Adjudications establish at a specific point in time: </a:t>
            </a:r>
          </a:p>
          <a:p>
            <a:pPr lvl="1"/>
            <a:r>
              <a:rPr lang="en-US" dirty="0"/>
              <a:t>Who owns a water rights</a:t>
            </a:r>
          </a:p>
          <a:p>
            <a:pPr lvl="1"/>
            <a:r>
              <a:rPr lang="en-US" dirty="0"/>
              <a:t>The amount</a:t>
            </a:r>
          </a:p>
          <a:p>
            <a:pPr lvl="1"/>
            <a:r>
              <a:rPr lang="en-US" dirty="0"/>
              <a:t>The purpose of use</a:t>
            </a:r>
          </a:p>
          <a:p>
            <a:pPr lvl="1"/>
            <a:r>
              <a:rPr lang="en-US" dirty="0"/>
              <a:t>The priority date</a:t>
            </a:r>
          </a:p>
          <a:p>
            <a:pPr lvl="1"/>
            <a:r>
              <a:rPr lang="en-US" dirty="0"/>
              <a:t>The place of use (for irrigation rights, the property to which the water is appurtenant)</a:t>
            </a:r>
          </a:p>
          <a:p>
            <a:r>
              <a:rPr lang="en-US" dirty="0"/>
              <a:t>After an adjudication has concluded, no new declarations may be filed. </a:t>
            </a:r>
          </a:p>
          <a:p>
            <a:r>
              <a:rPr lang="en-US" sz="2000" dirty="0"/>
              <a:t>*An adjudication does not prevent you from changing or losing your water right.*</a:t>
            </a:r>
          </a:p>
        </p:txBody>
      </p:sp>
    </p:spTree>
    <p:extLst>
      <p:ext uri="{BB962C8B-B14F-4D97-AF65-F5344CB8AC3E}">
        <p14:creationId xmlns:p14="http://schemas.microsoft.com/office/powerpoint/2010/main" val="2168389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xmlns=""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xmlns="" id="{42E76D4B-06FC-EB09-AABE-B10B5926C5A0}"/>
              </a:ext>
            </a:extLst>
          </p:cNvPr>
          <p:cNvSpPr>
            <a:spLocks noGrp="1"/>
          </p:cNvSpPr>
          <p:nvPr>
            <p:ph type="title"/>
          </p:nvPr>
        </p:nvSpPr>
        <p:spPr>
          <a:xfrm>
            <a:off x="5388460" y="559813"/>
            <a:ext cx="5605358" cy="1664573"/>
          </a:xfrm>
        </p:spPr>
        <p:txBody>
          <a:bodyPr>
            <a:normAutofit/>
          </a:bodyPr>
          <a:lstStyle/>
          <a:p>
            <a:r>
              <a:rPr lang="en-US" dirty="0"/>
              <a:t>Active Adjudications</a:t>
            </a:r>
          </a:p>
        </p:txBody>
      </p:sp>
      <p:grpSp>
        <p:nvGrpSpPr>
          <p:cNvPr id="18" name="Top left">
            <a:extLst>
              <a:ext uri="{FF2B5EF4-FFF2-40B4-BE49-F238E27FC236}">
                <a16:creationId xmlns:a16="http://schemas.microsoft.com/office/drawing/2014/main" xmlns="" id="{C4F70370-17DE-499D-8256-4F9A352BA9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3086"/>
            <a:ext cx="2198951" cy="3349518"/>
            <a:chOff x="10849" y="-3086"/>
            <a:chExt cx="2198951" cy="3349518"/>
          </a:xfrm>
        </p:grpSpPr>
        <p:sp>
          <p:nvSpPr>
            <p:cNvPr id="19" name="Freeform: Shape 18">
              <a:extLst>
                <a:ext uri="{FF2B5EF4-FFF2-40B4-BE49-F238E27FC236}">
                  <a16:creationId xmlns:a16="http://schemas.microsoft.com/office/drawing/2014/main" xmlns="" id="{267F3889-D5A7-4B0B-A5C8-910CE49F90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Freeform: Shape 19">
              <a:extLst>
                <a:ext uri="{FF2B5EF4-FFF2-40B4-BE49-F238E27FC236}">
                  <a16:creationId xmlns:a16="http://schemas.microsoft.com/office/drawing/2014/main" xmlns="" id="{80968393-494B-4758-914C-AC92C74110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xmlns="" id="{13B9ECD2-208D-4E4C-85C7-86FAEFBCF6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xmlns="" id="{5CEC0DB1-FD35-4E6A-A339-227F3A2D61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xmlns="" id="{FE530033-EC4D-4252-B937-8ABB2D681D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xmlns="" id="{2136133D-A7F2-42FA-B919-60AC41C778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xmlns="" id="{54D267CA-94E7-4FD5-942D-5C3DE29C91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xmlns="" id="{30D7B39F-6C07-4FE8-A354-9F9A126091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28" name="Bottom Right">
            <a:extLst>
              <a:ext uri="{FF2B5EF4-FFF2-40B4-BE49-F238E27FC236}">
                <a16:creationId xmlns:a16="http://schemas.microsoft.com/office/drawing/2014/main" xmlns="" id="{C493BE25-7BED-4AAF-B05A-9EB10C80EF7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sp>
          <p:nvSpPr>
            <p:cNvPr id="29" name="Freeform: Shape 28">
              <a:extLst>
                <a:ext uri="{FF2B5EF4-FFF2-40B4-BE49-F238E27FC236}">
                  <a16:creationId xmlns:a16="http://schemas.microsoft.com/office/drawing/2014/main" xmlns="" id="{2C74F867-72FD-4FAA-9932-767684A758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0" name="Graphic 157">
              <a:extLst>
                <a:ext uri="{FF2B5EF4-FFF2-40B4-BE49-F238E27FC236}">
                  <a16:creationId xmlns:a16="http://schemas.microsoft.com/office/drawing/2014/main" xmlns="" id="{186A5D6B-01F1-41A2-8AE2-E20E30B0488B}"/>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32" name="Freeform: Shape 31">
                <a:extLst>
                  <a:ext uri="{FF2B5EF4-FFF2-40B4-BE49-F238E27FC236}">
                    <a16:creationId xmlns:a16="http://schemas.microsoft.com/office/drawing/2014/main" xmlns="" id="{6FB5D595-CCC3-47E7-B8F1-88394EF1FD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xmlns="" id="{E36CCDE7-57DC-4910-B815-A1C0C0D8D1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xmlns="" id="{005B41E5-C3EB-4C22-B6DE-8928C8314E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xmlns="" id="{CC24D105-2918-455F-B496-92D82E1BD0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xmlns="" id="{9FA8C24E-CE9B-4872-9D15-D4B4A24D54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xmlns="" id="{60726FA3-32BA-48EA-8DCB-23BBFC7188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8" name="Freeform: Shape 37">
                <a:extLst>
                  <a:ext uri="{FF2B5EF4-FFF2-40B4-BE49-F238E27FC236}">
                    <a16:creationId xmlns:a16="http://schemas.microsoft.com/office/drawing/2014/main" xmlns="" id="{BEB3500D-7293-48F7-8F7E-D60FF252C1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31" name="Freeform: Shape 30">
              <a:extLst>
                <a:ext uri="{FF2B5EF4-FFF2-40B4-BE49-F238E27FC236}">
                  <a16:creationId xmlns:a16="http://schemas.microsoft.com/office/drawing/2014/main" xmlns="" id="{C1D84803-4454-41CE-AFB6-4477054653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Content Placeholder 6">
            <a:extLst>
              <a:ext uri="{FF2B5EF4-FFF2-40B4-BE49-F238E27FC236}">
                <a16:creationId xmlns:a16="http://schemas.microsoft.com/office/drawing/2014/main" xmlns="" id="{71ADB2A4-FF74-B7FC-13FA-0CD0D713D610}"/>
              </a:ext>
            </a:extLst>
          </p:cNvPr>
          <p:cNvSpPr>
            <a:spLocks noGrp="1"/>
          </p:cNvSpPr>
          <p:nvPr>
            <p:ph idx="1"/>
          </p:nvPr>
        </p:nvSpPr>
        <p:spPr>
          <a:xfrm>
            <a:off x="5401248" y="2384474"/>
            <a:ext cx="5604997" cy="3728613"/>
          </a:xfrm>
        </p:spPr>
        <p:txBody>
          <a:bodyPr>
            <a:normAutofit/>
          </a:bodyPr>
          <a:lstStyle/>
          <a:p>
            <a:r>
              <a:rPr lang="en-US" sz="1800"/>
              <a:t>About 20% of the state has been adjudicated, and more than 50% of the state has adjudications in progress </a:t>
            </a:r>
          </a:p>
        </p:txBody>
      </p:sp>
      <p:pic>
        <p:nvPicPr>
          <p:cNvPr id="9" name="Picture 8">
            <a:extLst>
              <a:ext uri="{FF2B5EF4-FFF2-40B4-BE49-F238E27FC236}">
                <a16:creationId xmlns:a16="http://schemas.microsoft.com/office/drawing/2014/main" xmlns="" id="{0BDA7E85-C7A4-03CE-4DAF-58B6237BE428}"/>
              </a:ext>
            </a:extLst>
          </p:cNvPr>
          <p:cNvPicPr>
            <a:picLocks noChangeAspect="1"/>
          </p:cNvPicPr>
          <p:nvPr/>
        </p:nvPicPr>
        <p:blipFill>
          <a:blip r:embed="rId2"/>
          <a:stretch>
            <a:fillRect/>
          </a:stretch>
        </p:blipFill>
        <p:spPr>
          <a:xfrm>
            <a:off x="5758" y="15781"/>
            <a:ext cx="5306653" cy="6825279"/>
          </a:xfrm>
          <a:prstGeom prst="rect">
            <a:avLst/>
          </a:prstGeom>
        </p:spPr>
      </p:pic>
    </p:spTree>
    <p:extLst>
      <p:ext uri="{BB962C8B-B14F-4D97-AF65-F5344CB8AC3E}">
        <p14:creationId xmlns:p14="http://schemas.microsoft.com/office/powerpoint/2010/main" val="51352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2AA82-5845-92F9-EE43-B478003EAEF9}"/>
              </a:ext>
            </a:extLst>
          </p:cNvPr>
          <p:cNvSpPr>
            <a:spLocks noGrp="1"/>
          </p:cNvSpPr>
          <p:nvPr>
            <p:ph type="title"/>
          </p:nvPr>
        </p:nvSpPr>
        <p:spPr/>
        <p:txBody>
          <a:bodyPr/>
          <a:lstStyle/>
          <a:p>
            <a:r>
              <a:rPr lang="en-US" dirty="0"/>
              <a:t>Final Notes…	</a:t>
            </a:r>
          </a:p>
        </p:txBody>
      </p:sp>
      <p:sp>
        <p:nvSpPr>
          <p:cNvPr id="3" name="Content Placeholder 2">
            <a:extLst>
              <a:ext uri="{FF2B5EF4-FFF2-40B4-BE49-F238E27FC236}">
                <a16:creationId xmlns:a16="http://schemas.microsoft.com/office/drawing/2014/main" xmlns="" id="{BC17C1AA-2DF2-5430-00B7-48FB95204883}"/>
              </a:ext>
            </a:extLst>
          </p:cNvPr>
          <p:cNvSpPr>
            <a:spLocks noGrp="1"/>
          </p:cNvSpPr>
          <p:nvPr>
            <p:ph idx="1"/>
          </p:nvPr>
        </p:nvSpPr>
        <p:spPr/>
        <p:txBody>
          <a:bodyPr/>
          <a:lstStyle/>
          <a:p>
            <a:r>
              <a:rPr lang="en-US" dirty="0"/>
              <a:t>If you have a question about anything regarding your water right or how to obtain a water right, please reach out to the district office for the district in which your water right is located.</a:t>
            </a:r>
          </a:p>
          <a:p>
            <a:endParaRPr lang="en-US" dirty="0"/>
          </a:p>
          <a:p>
            <a:pPr marL="0" indent="0">
              <a:buNone/>
            </a:pPr>
            <a:endParaRPr lang="en-US" dirty="0"/>
          </a:p>
        </p:txBody>
      </p:sp>
    </p:spTree>
    <p:extLst>
      <p:ext uri="{BB962C8B-B14F-4D97-AF65-F5344CB8AC3E}">
        <p14:creationId xmlns:p14="http://schemas.microsoft.com/office/powerpoint/2010/main" val="3457898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DC54B1-8C90-6611-2DD1-9EF66386D54B}"/>
              </a:ext>
            </a:extLst>
          </p:cNvPr>
          <p:cNvSpPr>
            <a:spLocks noGrp="1"/>
          </p:cNvSpPr>
          <p:nvPr>
            <p:ph type="title"/>
          </p:nvPr>
        </p:nvSpPr>
        <p:spPr/>
        <p:txBody>
          <a:bodyPr/>
          <a:lstStyle/>
          <a:p>
            <a:pPr algn="ctr"/>
            <a:r>
              <a:rPr lang="en-US" dirty="0"/>
              <a:t>Thank you! </a:t>
            </a:r>
          </a:p>
        </p:txBody>
      </p:sp>
      <p:graphicFrame>
        <p:nvGraphicFramePr>
          <p:cNvPr id="6" name="Content Placeholder 5">
            <a:extLst>
              <a:ext uri="{FF2B5EF4-FFF2-40B4-BE49-F238E27FC236}">
                <a16:creationId xmlns:a16="http://schemas.microsoft.com/office/drawing/2014/main" xmlns="" id="{153FCFA0-EF7A-24CF-B92A-7E5890167A8B}"/>
              </a:ext>
            </a:extLst>
          </p:cNvPr>
          <p:cNvGraphicFramePr>
            <a:graphicFrameLocks noGrp="1"/>
          </p:cNvGraphicFramePr>
          <p:nvPr>
            <p:ph idx="1"/>
            <p:extLst>
              <p:ext uri="{D42A27DB-BD31-4B8C-83A1-F6EECF244321}">
                <p14:modId xmlns:p14="http://schemas.microsoft.com/office/powerpoint/2010/main" val="3534167121"/>
              </p:ext>
            </p:extLst>
          </p:nvPr>
        </p:nvGraphicFramePr>
        <p:xfrm>
          <a:off x="920496" y="1280256"/>
          <a:ext cx="10515600" cy="5006228"/>
        </p:xfrm>
        <a:graphic>
          <a:graphicData uri="http://schemas.openxmlformats.org/drawingml/2006/table">
            <a:tbl>
              <a:tblPr firstRow="1" bandRow="1">
                <a:tableStyleId>{21E4AEA4-8DFA-4A89-87EB-49C32662AFE0}</a:tableStyleId>
              </a:tblPr>
              <a:tblGrid>
                <a:gridCol w="3505200">
                  <a:extLst>
                    <a:ext uri="{9D8B030D-6E8A-4147-A177-3AD203B41FA5}">
                      <a16:colId xmlns:a16="http://schemas.microsoft.com/office/drawing/2014/main" xmlns="" val="3660093662"/>
                    </a:ext>
                  </a:extLst>
                </a:gridCol>
                <a:gridCol w="3505200">
                  <a:extLst>
                    <a:ext uri="{9D8B030D-6E8A-4147-A177-3AD203B41FA5}">
                      <a16:colId xmlns:a16="http://schemas.microsoft.com/office/drawing/2014/main" xmlns="" val="2708496098"/>
                    </a:ext>
                  </a:extLst>
                </a:gridCol>
                <a:gridCol w="3505200">
                  <a:extLst>
                    <a:ext uri="{9D8B030D-6E8A-4147-A177-3AD203B41FA5}">
                      <a16:colId xmlns:a16="http://schemas.microsoft.com/office/drawing/2014/main" xmlns="" val="1249835919"/>
                    </a:ext>
                  </a:extLst>
                </a:gridCol>
              </a:tblGrid>
              <a:tr h="739028">
                <a:tc>
                  <a:txBody>
                    <a:bodyPr/>
                    <a:lstStyle/>
                    <a:p>
                      <a:r>
                        <a:rPr lang="en-US" sz="1400" dirty="0"/>
                        <a:t>District</a:t>
                      </a:r>
                    </a:p>
                  </a:txBody>
                  <a:tcPr/>
                </a:tc>
                <a:tc>
                  <a:txBody>
                    <a:bodyPr/>
                    <a:lstStyle/>
                    <a:p>
                      <a:r>
                        <a:rPr lang="en-US" sz="1400" dirty="0"/>
                        <a:t>Address</a:t>
                      </a:r>
                    </a:p>
                  </a:txBody>
                  <a:tcPr/>
                </a:tc>
                <a:tc>
                  <a:txBody>
                    <a:bodyPr/>
                    <a:lstStyle/>
                    <a:p>
                      <a:r>
                        <a:rPr lang="en-US" sz="1400" dirty="0"/>
                        <a:t>Phone and Fax</a:t>
                      </a:r>
                    </a:p>
                  </a:txBody>
                  <a:tcPr/>
                </a:tc>
                <a:extLst>
                  <a:ext uri="{0D108BD9-81ED-4DB2-BD59-A6C34878D82A}">
                    <a16:rowId xmlns:a16="http://schemas.microsoft.com/office/drawing/2014/main" xmlns="" val="3131895976"/>
                  </a:ext>
                </a:extLst>
              </a:tr>
              <a:tr h="449596">
                <a:tc>
                  <a:txBody>
                    <a:bodyPr/>
                    <a:lstStyle/>
                    <a:p>
                      <a:r>
                        <a:rPr lang="en-US" sz="1400" dirty="0"/>
                        <a:t>Albuquerque, Water Rights District I</a:t>
                      </a:r>
                    </a:p>
                  </a:txBody>
                  <a:tcPr/>
                </a:tc>
                <a:tc>
                  <a:txBody>
                    <a:bodyPr/>
                    <a:lstStyle/>
                    <a:p>
                      <a:r>
                        <a:rPr lang="en-US" sz="1400" b="0" kern="1200" dirty="0">
                          <a:solidFill>
                            <a:schemeClr val="dk1"/>
                          </a:solidFill>
                          <a:effectLst/>
                        </a:rPr>
                        <a:t>5550 San Antonio Dr NE</a:t>
                      </a:r>
                      <a:r>
                        <a:rPr lang="en-US" sz="1400" dirty="0"/>
                        <a:t/>
                      </a:r>
                      <a:br>
                        <a:rPr lang="en-US" sz="1400" dirty="0"/>
                      </a:br>
                      <a:r>
                        <a:rPr lang="en-US" sz="1400" b="0" kern="1200" dirty="0">
                          <a:solidFill>
                            <a:schemeClr val="dk1"/>
                          </a:solidFill>
                          <a:effectLst/>
                        </a:rPr>
                        <a:t>Albuquerque, NM   87109-4127</a:t>
                      </a:r>
                      <a:endParaRPr lang="en-US" sz="1400" dirty="0"/>
                    </a:p>
                  </a:txBody>
                  <a:tcPr/>
                </a:tc>
                <a:tc>
                  <a:txBody>
                    <a:bodyPr/>
                    <a:lstStyle/>
                    <a:p>
                      <a:r>
                        <a:rPr lang="en-US" sz="1400" b="0" kern="1200" dirty="0">
                          <a:solidFill>
                            <a:schemeClr val="dk1"/>
                          </a:solidFill>
                          <a:effectLst/>
                        </a:rPr>
                        <a:t>Phone:   (505) 383-4000</a:t>
                      </a:r>
                      <a:r>
                        <a:rPr lang="en-US" sz="1400" dirty="0"/>
                        <a:t/>
                      </a:r>
                      <a:br>
                        <a:rPr lang="en-US" sz="1400" dirty="0"/>
                      </a:br>
                      <a:r>
                        <a:rPr lang="en-US" sz="1400" b="0" kern="1200" dirty="0">
                          <a:solidFill>
                            <a:schemeClr val="dk1"/>
                          </a:solidFill>
                          <a:effectLst/>
                        </a:rPr>
                        <a:t>Fax:         (505) 383-4030</a:t>
                      </a:r>
                      <a:endParaRPr lang="en-US" sz="1400" dirty="0"/>
                    </a:p>
                  </a:txBody>
                  <a:tcPr/>
                </a:tc>
                <a:extLst>
                  <a:ext uri="{0D108BD9-81ED-4DB2-BD59-A6C34878D82A}">
                    <a16:rowId xmlns:a16="http://schemas.microsoft.com/office/drawing/2014/main" xmlns="" val="91241345"/>
                  </a:ext>
                </a:extLst>
              </a:tr>
              <a:tr h="449596">
                <a:tc>
                  <a:txBody>
                    <a:bodyPr/>
                    <a:lstStyle/>
                    <a:p>
                      <a:r>
                        <a:rPr lang="en-US" sz="1400" dirty="0"/>
                        <a:t>Roswell, Water Rights District II</a:t>
                      </a:r>
                    </a:p>
                  </a:txBody>
                  <a:tcPr/>
                </a:tc>
                <a:tc>
                  <a:txBody>
                    <a:bodyPr/>
                    <a:lstStyle/>
                    <a:p>
                      <a:r>
                        <a:rPr lang="en-US" sz="1400" b="0" kern="1200" dirty="0">
                          <a:solidFill>
                            <a:schemeClr val="dk1"/>
                          </a:solidFill>
                          <a:effectLst/>
                        </a:rPr>
                        <a:t>1900 West Second St.</a:t>
                      </a:r>
                      <a:r>
                        <a:rPr lang="en-US" sz="1400" dirty="0"/>
                        <a:t/>
                      </a:r>
                      <a:br>
                        <a:rPr lang="en-US" sz="1400" dirty="0"/>
                      </a:br>
                      <a:r>
                        <a:rPr lang="en-US" sz="1400" b="0" kern="1200" dirty="0">
                          <a:solidFill>
                            <a:schemeClr val="dk1"/>
                          </a:solidFill>
                          <a:effectLst/>
                        </a:rPr>
                        <a:t>Roswell, NM 88201</a:t>
                      </a:r>
                      <a:endParaRPr lang="en-US" sz="1400" dirty="0"/>
                    </a:p>
                  </a:txBody>
                  <a:tcPr/>
                </a:tc>
                <a:tc>
                  <a:txBody>
                    <a:bodyPr/>
                    <a:lstStyle/>
                    <a:p>
                      <a:r>
                        <a:rPr lang="en-US" sz="1400" b="0" kern="1200" dirty="0">
                          <a:solidFill>
                            <a:schemeClr val="dk1"/>
                          </a:solidFill>
                          <a:effectLst/>
                        </a:rPr>
                        <a:t>Phone: (575) 622-6521</a:t>
                      </a:r>
                      <a:r>
                        <a:rPr lang="en-US" sz="1400" dirty="0"/>
                        <a:t/>
                      </a:r>
                      <a:br>
                        <a:rPr lang="en-US" sz="1400" dirty="0"/>
                      </a:br>
                      <a:r>
                        <a:rPr lang="en-US" sz="1400" b="0" kern="1200" dirty="0">
                          <a:solidFill>
                            <a:schemeClr val="dk1"/>
                          </a:solidFill>
                          <a:effectLst/>
                        </a:rPr>
                        <a:t>Fax: (575) 623-8559</a:t>
                      </a:r>
                      <a:endParaRPr lang="en-US" sz="1400" dirty="0"/>
                    </a:p>
                  </a:txBody>
                  <a:tcPr/>
                </a:tc>
                <a:extLst>
                  <a:ext uri="{0D108BD9-81ED-4DB2-BD59-A6C34878D82A}">
                    <a16:rowId xmlns:a16="http://schemas.microsoft.com/office/drawing/2014/main" xmlns="" val="1618157399"/>
                  </a:ext>
                </a:extLst>
              </a:tr>
              <a:tr h="449596">
                <a:tc>
                  <a:txBody>
                    <a:bodyPr/>
                    <a:lstStyle/>
                    <a:p>
                      <a:r>
                        <a:rPr lang="en-US" sz="1400" dirty="0"/>
                        <a:t>Deming, Water Rights District III</a:t>
                      </a:r>
                    </a:p>
                  </a:txBody>
                  <a:tcPr/>
                </a:tc>
                <a:tc>
                  <a:txBody>
                    <a:bodyPr/>
                    <a:lstStyle/>
                    <a:p>
                      <a:r>
                        <a:rPr lang="en-US" sz="1400" b="0" kern="1200" dirty="0">
                          <a:solidFill>
                            <a:schemeClr val="dk1"/>
                          </a:solidFill>
                          <a:effectLst/>
                        </a:rPr>
                        <a:t>321 West Spruce Street</a:t>
                      </a:r>
                      <a:r>
                        <a:rPr lang="en-US" sz="1400" dirty="0"/>
                        <a:t/>
                      </a:r>
                      <a:br>
                        <a:rPr lang="en-US" sz="1400" dirty="0"/>
                      </a:br>
                      <a:r>
                        <a:rPr lang="en-US" sz="1400" b="0" kern="1200" dirty="0">
                          <a:solidFill>
                            <a:schemeClr val="dk1"/>
                          </a:solidFill>
                          <a:effectLst/>
                        </a:rPr>
                        <a:t>Deming, NM   88030</a:t>
                      </a:r>
                      <a:endParaRPr lang="en-US" sz="1400" dirty="0"/>
                    </a:p>
                  </a:txBody>
                  <a:tcPr/>
                </a:tc>
                <a:tc>
                  <a:txBody>
                    <a:bodyPr/>
                    <a:lstStyle/>
                    <a:p>
                      <a:r>
                        <a:rPr lang="en-US" sz="1400" b="0" kern="1200" dirty="0">
                          <a:solidFill>
                            <a:schemeClr val="dk1"/>
                          </a:solidFill>
                          <a:effectLst/>
                        </a:rPr>
                        <a:t>Phone:   (575) 546-2851</a:t>
                      </a:r>
                      <a:r>
                        <a:rPr lang="en-US" sz="1400" dirty="0"/>
                        <a:t/>
                      </a:r>
                      <a:br>
                        <a:rPr lang="en-US" sz="1400" dirty="0"/>
                      </a:br>
                      <a:r>
                        <a:rPr lang="en-US" sz="1400" b="0" kern="1200" dirty="0">
                          <a:solidFill>
                            <a:schemeClr val="dk1"/>
                          </a:solidFill>
                          <a:effectLst/>
                        </a:rPr>
                        <a:t>Fax:        (575) 546-2290</a:t>
                      </a:r>
                      <a:endParaRPr lang="en-US" sz="1400" dirty="0"/>
                    </a:p>
                  </a:txBody>
                  <a:tcPr/>
                </a:tc>
                <a:extLst>
                  <a:ext uri="{0D108BD9-81ED-4DB2-BD59-A6C34878D82A}">
                    <a16:rowId xmlns:a16="http://schemas.microsoft.com/office/drawing/2014/main" xmlns="" val="595433045"/>
                  </a:ext>
                </a:extLst>
              </a:tr>
              <a:tr h="449596">
                <a:tc>
                  <a:txBody>
                    <a:bodyPr/>
                    <a:lstStyle/>
                    <a:p>
                      <a:r>
                        <a:rPr lang="en-US" sz="1400" dirty="0"/>
                        <a:t>Las Cruces, Water Rights District IV</a:t>
                      </a:r>
                    </a:p>
                  </a:txBody>
                  <a:tcPr/>
                </a:tc>
                <a:tc>
                  <a:txBody>
                    <a:bodyPr/>
                    <a:lstStyle/>
                    <a:p>
                      <a:r>
                        <a:rPr lang="en-US" sz="1400" b="0" kern="1200" dirty="0">
                          <a:solidFill>
                            <a:schemeClr val="dk1"/>
                          </a:solidFill>
                          <a:effectLst/>
                        </a:rPr>
                        <a:t>1680 Hickory Loop, Suite J</a:t>
                      </a:r>
                      <a:r>
                        <a:rPr lang="en-US" sz="1400" dirty="0"/>
                        <a:t/>
                      </a:r>
                      <a:br>
                        <a:rPr lang="en-US" sz="1400" dirty="0"/>
                      </a:br>
                      <a:r>
                        <a:rPr lang="en-US" sz="1400" b="0" kern="1200" dirty="0">
                          <a:solidFill>
                            <a:schemeClr val="dk1"/>
                          </a:solidFill>
                          <a:effectLst/>
                        </a:rPr>
                        <a:t>Las Cruces, NM   88005-6598</a:t>
                      </a:r>
                      <a:endParaRPr lang="en-US" sz="1400" dirty="0"/>
                    </a:p>
                  </a:txBody>
                  <a:tcPr/>
                </a:tc>
                <a:tc>
                  <a:txBody>
                    <a:bodyPr/>
                    <a:lstStyle/>
                    <a:p>
                      <a:r>
                        <a:rPr lang="en-US" sz="1400" b="0" kern="1200" dirty="0">
                          <a:solidFill>
                            <a:schemeClr val="dk1"/>
                          </a:solidFill>
                          <a:effectLst/>
                        </a:rPr>
                        <a:t>Phone:   (575) 524-6161</a:t>
                      </a:r>
                      <a:r>
                        <a:rPr lang="en-US" sz="1400" dirty="0"/>
                        <a:t/>
                      </a:r>
                      <a:br>
                        <a:rPr lang="en-US" sz="1400" dirty="0"/>
                      </a:br>
                      <a:r>
                        <a:rPr lang="en-US" sz="1400" b="0" kern="1200" dirty="0">
                          <a:solidFill>
                            <a:schemeClr val="dk1"/>
                          </a:solidFill>
                          <a:effectLst/>
                        </a:rPr>
                        <a:t>Fax:         (575) 524-6160</a:t>
                      </a:r>
                      <a:endParaRPr lang="en-US" sz="1400" dirty="0"/>
                    </a:p>
                  </a:txBody>
                  <a:tcPr/>
                </a:tc>
                <a:extLst>
                  <a:ext uri="{0D108BD9-81ED-4DB2-BD59-A6C34878D82A}">
                    <a16:rowId xmlns:a16="http://schemas.microsoft.com/office/drawing/2014/main" xmlns="" val="1211107271"/>
                  </a:ext>
                </a:extLst>
              </a:tr>
              <a:tr h="449596">
                <a:tc>
                  <a:txBody>
                    <a:bodyPr/>
                    <a:lstStyle/>
                    <a:p>
                      <a:r>
                        <a:rPr lang="en-US" sz="1400" dirty="0"/>
                        <a:t>Aztec, Water Rights District V</a:t>
                      </a:r>
                    </a:p>
                  </a:txBody>
                  <a:tcPr/>
                </a:tc>
                <a:tc>
                  <a:txBody>
                    <a:bodyPr/>
                    <a:lstStyle/>
                    <a:p>
                      <a:r>
                        <a:rPr lang="en-US" sz="1400" b="0" kern="1200" dirty="0">
                          <a:solidFill>
                            <a:schemeClr val="dk1"/>
                          </a:solidFill>
                          <a:effectLst/>
                        </a:rPr>
                        <a:t>100 Gossett Drive, Suite A</a:t>
                      </a:r>
                      <a:r>
                        <a:rPr lang="en-US" sz="1400" dirty="0"/>
                        <a:t/>
                      </a:r>
                      <a:br>
                        <a:rPr lang="en-US" sz="1400" dirty="0"/>
                      </a:br>
                      <a:r>
                        <a:rPr lang="en-US" sz="1400" b="0" kern="1200" dirty="0">
                          <a:solidFill>
                            <a:schemeClr val="dk1"/>
                          </a:solidFill>
                          <a:effectLst/>
                        </a:rPr>
                        <a:t>Aztec, NM   87410 </a:t>
                      </a:r>
                      <a:endParaRPr lang="en-US" sz="1400" dirty="0"/>
                    </a:p>
                  </a:txBody>
                  <a:tcPr/>
                </a:tc>
                <a:tc>
                  <a:txBody>
                    <a:bodyPr/>
                    <a:lstStyle/>
                    <a:p>
                      <a:r>
                        <a:rPr lang="en-US" sz="1400" b="0" kern="1200" dirty="0">
                          <a:solidFill>
                            <a:schemeClr val="dk1"/>
                          </a:solidFill>
                          <a:effectLst/>
                        </a:rPr>
                        <a:t>Phone: (505) 383-4571</a:t>
                      </a:r>
                      <a:endParaRPr lang="en-US" sz="1400" dirty="0"/>
                    </a:p>
                  </a:txBody>
                  <a:tcPr/>
                </a:tc>
                <a:extLst>
                  <a:ext uri="{0D108BD9-81ED-4DB2-BD59-A6C34878D82A}">
                    <a16:rowId xmlns:a16="http://schemas.microsoft.com/office/drawing/2014/main" xmlns="" val="2690457545"/>
                  </a:ext>
                </a:extLst>
              </a:tr>
              <a:tr h="449596">
                <a:tc>
                  <a:txBody>
                    <a:bodyPr/>
                    <a:lstStyle/>
                    <a:p>
                      <a:r>
                        <a:rPr lang="en-US" sz="1400" dirty="0"/>
                        <a:t>Santa Fe, Water Rights District VI</a:t>
                      </a:r>
                    </a:p>
                  </a:txBody>
                  <a:tcPr/>
                </a:tc>
                <a:tc>
                  <a:txBody>
                    <a:bodyPr/>
                    <a:lstStyle/>
                    <a:p>
                      <a:r>
                        <a:rPr lang="en-US" sz="1400" b="0" kern="1200" dirty="0">
                          <a:solidFill>
                            <a:schemeClr val="dk1"/>
                          </a:solidFill>
                          <a:effectLst/>
                        </a:rPr>
                        <a:t>407 Galisteo St. Suite #102</a:t>
                      </a:r>
                      <a:r>
                        <a:rPr lang="en-US" sz="1400" dirty="0"/>
                        <a:t/>
                      </a:r>
                      <a:br>
                        <a:rPr lang="en-US" sz="1400" dirty="0"/>
                      </a:br>
                      <a:r>
                        <a:rPr lang="en-US" sz="1400" b="0" kern="1200" dirty="0">
                          <a:solidFill>
                            <a:schemeClr val="dk1"/>
                          </a:solidFill>
                          <a:effectLst/>
                        </a:rPr>
                        <a:t>Bataan Memorial Bldg.</a:t>
                      </a:r>
                      <a:r>
                        <a:rPr lang="en-US" sz="1400" dirty="0"/>
                        <a:t/>
                      </a:r>
                      <a:br>
                        <a:rPr lang="en-US" sz="1400" dirty="0"/>
                      </a:br>
                      <a:r>
                        <a:rPr lang="en-US" sz="1400" b="0" kern="1200" dirty="0">
                          <a:solidFill>
                            <a:schemeClr val="dk1"/>
                          </a:solidFill>
                          <a:effectLst/>
                        </a:rPr>
                        <a:t>PO Box 25102</a:t>
                      </a:r>
                      <a:r>
                        <a:rPr lang="en-US" sz="1400" dirty="0"/>
                        <a:t/>
                      </a:r>
                      <a:br>
                        <a:rPr lang="en-US" sz="1400" dirty="0"/>
                      </a:br>
                      <a:r>
                        <a:rPr lang="en-US" sz="1400" b="0" kern="1200" dirty="0">
                          <a:solidFill>
                            <a:schemeClr val="dk1"/>
                          </a:solidFill>
                          <a:effectLst/>
                        </a:rPr>
                        <a:t>Santa Fe, NM 87504-5102</a:t>
                      </a:r>
                      <a:endParaRPr lang="en-US" sz="1400" dirty="0"/>
                    </a:p>
                  </a:txBody>
                  <a:tcPr/>
                </a:tc>
                <a:tc>
                  <a:txBody>
                    <a:bodyPr/>
                    <a:lstStyle/>
                    <a:p>
                      <a:r>
                        <a:rPr lang="en-US" sz="1400" b="0" kern="1200" dirty="0">
                          <a:solidFill>
                            <a:schemeClr val="dk1"/>
                          </a:solidFill>
                          <a:effectLst/>
                        </a:rPr>
                        <a:t>Phone: (505) 827-6120</a:t>
                      </a:r>
                      <a:r>
                        <a:rPr lang="en-US" sz="1400" dirty="0"/>
                        <a:t/>
                      </a:r>
                      <a:br>
                        <a:rPr lang="en-US" sz="1400" dirty="0"/>
                      </a:br>
                      <a:r>
                        <a:rPr lang="en-US" sz="1400" b="0" kern="1200" dirty="0">
                          <a:solidFill>
                            <a:schemeClr val="dk1"/>
                          </a:solidFill>
                          <a:effectLst/>
                        </a:rPr>
                        <a:t>Fax:        (505) 827-6682</a:t>
                      </a:r>
                      <a:endParaRPr lang="en-US" sz="1400" dirty="0"/>
                    </a:p>
                  </a:txBody>
                  <a:tcPr/>
                </a:tc>
                <a:extLst>
                  <a:ext uri="{0D108BD9-81ED-4DB2-BD59-A6C34878D82A}">
                    <a16:rowId xmlns:a16="http://schemas.microsoft.com/office/drawing/2014/main" xmlns="" val="1408771329"/>
                  </a:ext>
                </a:extLst>
              </a:tr>
              <a:tr h="449596">
                <a:tc>
                  <a:txBody>
                    <a:bodyPr/>
                    <a:lstStyle/>
                    <a:p>
                      <a:r>
                        <a:rPr lang="en-US" sz="1400" dirty="0"/>
                        <a:t>Cimarron, Water Rights District VII</a:t>
                      </a:r>
                    </a:p>
                  </a:txBody>
                  <a:tcPr/>
                </a:tc>
                <a:tc>
                  <a:txBody>
                    <a:bodyPr/>
                    <a:lstStyle/>
                    <a:p>
                      <a:r>
                        <a:rPr lang="en-US" sz="1400" b="0" kern="1200" dirty="0">
                          <a:solidFill>
                            <a:schemeClr val="dk1"/>
                          </a:solidFill>
                          <a:effectLst/>
                        </a:rPr>
                        <a:t>PO Box 481</a:t>
                      </a:r>
                      <a:r>
                        <a:rPr lang="en-US" sz="1400" dirty="0"/>
                        <a:t/>
                      </a:r>
                      <a:br>
                        <a:rPr lang="en-US" sz="1400" dirty="0"/>
                      </a:br>
                      <a:r>
                        <a:rPr lang="en-US" sz="1400" b="0" kern="1200" dirty="0">
                          <a:solidFill>
                            <a:schemeClr val="dk1"/>
                          </a:solidFill>
                          <a:effectLst/>
                        </a:rPr>
                        <a:t>301 East 9th Street</a:t>
                      </a:r>
                      <a:r>
                        <a:rPr lang="en-US" sz="1400" dirty="0"/>
                        <a:t/>
                      </a:r>
                      <a:br>
                        <a:rPr lang="en-US" sz="1400" dirty="0"/>
                      </a:br>
                      <a:r>
                        <a:rPr lang="en-US" sz="1400" b="0" kern="1200" dirty="0">
                          <a:solidFill>
                            <a:schemeClr val="dk1"/>
                          </a:solidFill>
                          <a:effectLst/>
                        </a:rPr>
                        <a:t>Cimarron, NM   87714</a:t>
                      </a:r>
                      <a:endParaRPr lang="en-US" sz="1400" dirty="0"/>
                    </a:p>
                  </a:txBody>
                  <a:tcPr/>
                </a:tc>
                <a:tc>
                  <a:txBody>
                    <a:bodyPr/>
                    <a:lstStyle/>
                    <a:p>
                      <a:r>
                        <a:rPr lang="en-US" sz="1400" b="0" kern="1200" dirty="0">
                          <a:solidFill>
                            <a:schemeClr val="dk1"/>
                          </a:solidFill>
                          <a:effectLst/>
                        </a:rPr>
                        <a:t>Phone:   (575) 376-2918</a:t>
                      </a:r>
                      <a:r>
                        <a:rPr lang="en-US" sz="1400" dirty="0"/>
                        <a:t/>
                      </a:r>
                      <a:br>
                        <a:rPr lang="en-US" sz="1400" dirty="0"/>
                      </a:br>
                      <a:r>
                        <a:rPr lang="en-US" sz="1400" b="0" kern="1200" dirty="0">
                          <a:solidFill>
                            <a:schemeClr val="dk1"/>
                          </a:solidFill>
                          <a:effectLst/>
                        </a:rPr>
                        <a:t>(575) 376-2410</a:t>
                      </a:r>
                      <a:r>
                        <a:rPr lang="en-US" sz="1400" dirty="0"/>
                        <a:t/>
                      </a:r>
                      <a:br>
                        <a:rPr lang="en-US" sz="1400" dirty="0"/>
                      </a:br>
                      <a:r>
                        <a:rPr lang="en-US" sz="1400" b="0" kern="1200" dirty="0">
                          <a:solidFill>
                            <a:schemeClr val="dk1"/>
                          </a:solidFill>
                          <a:effectLst/>
                        </a:rPr>
                        <a:t> Fax:        (575) 376-4565</a:t>
                      </a:r>
                      <a:endParaRPr lang="en-US" sz="1400" dirty="0"/>
                    </a:p>
                  </a:txBody>
                  <a:tcPr/>
                </a:tc>
                <a:extLst>
                  <a:ext uri="{0D108BD9-81ED-4DB2-BD59-A6C34878D82A}">
                    <a16:rowId xmlns:a16="http://schemas.microsoft.com/office/drawing/2014/main" xmlns="" val="1060710256"/>
                  </a:ext>
                </a:extLst>
              </a:tr>
            </a:tbl>
          </a:graphicData>
        </a:graphic>
      </p:graphicFrame>
    </p:spTree>
    <p:extLst>
      <p:ext uri="{BB962C8B-B14F-4D97-AF65-F5344CB8AC3E}">
        <p14:creationId xmlns:p14="http://schemas.microsoft.com/office/powerpoint/2010/main" val="3552290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4B2F7-7BAB-F5F1-0775-A7500C96FB4A}"/>
              </a:ext>
            </a:extLst>
          </p:cNvPr>
          <p:cNvSpPr>
            <a:spLocks noGrp="1"/>
          </p:cNvSpPr>
          <p:nvPr>
            <p:ph type="title"/>
          </p:nvPr>
        </p:nvSpPr>
        <p:spPr/>
        <p:txBody>
          <a:bodyPr/>
          <a:lstStyle/>
          <a:p>
            <a:r>
              <a:rPr lang="en-US" dirty="0"/>
              <a:t>Photograph References</a:t>
            </a:r>
          </a:p>
        </p:txBody>
      </p:sp>
      <p:sp>
        <p:nvSpPr>
          <p:cNvPr id="3" name="Content Placeholder 2">
            <a:extLst>
              <a:ext uri="{FF2B5EF4-FFF2-40B4-BE49-F238E27FC236}">
                <a16:creationId xmlns:a16="http://schemas.microsoft.com/office/drawing/2014/main" xmlns="" id="{7379F9D8-5796-F2CA-671F-B061BB2756B8}"/>
              </a:ext>
            </a:extLst>
          </p:cNvPr>
          <p:cNvSpPr>
            <a:spLocks noGrp="1"/>
          </p:cNvSpPr>
          <p:nvPr>
            <p:ph idx="1"/>
          </p:nvPr>
        </p:nvSpPr>
        <p:spPr/>
        <p:txBody>
          <a:bodyPr>
            <a:normAutofit lnSpcReduction="10000"/>
          </a:bodyPr>
          <a:lstStyle/>
          <a:p>
            <a:r>
              <a:rPr lang="en-US" dirty="0"/>
              <a:t>Photograph 1: </a:t>
            </a:r>
            <a:r>
              <a:rPr lang="en-US" dirty="0">
                <a:hlinkClick r:id="rId2"/>
              </a:rPr>
              <a:t>Day Trips | Santa Rosa - Summer Fun</a:t>
            </a:r>
            <a:endParaRPr lang="en-US" dirty="0"/>
          </a:p>
          <a:p>
            <a:r>
              <a:rPr lang="en-US" dirty="0"/>
              <a:t>Photograph 2: </a:t>
            </a:r>
            <a:r>
              <a:rPr lang="en-US" dirty="0">
                <a:hlinkClick r:id="rId3"/>
              </a:rPr>
              <a:t>Ponds can be a source of water for animals in pastures, but consider water quality</a:t>
            </a:r>
            <a:endParaRPr lang="en-US" dirty="0"/>
          </a:p>
          <a:p>
            <a:r>
              <a:rPr lang="en-US" dirty="0"/>
              <a:t>Photograph 3: </a:t>
            </a:r>
            <a:r>
              <a:rPr lang="en-US" dirty="0">
                <a:hlinkClick r:id="rId4"/>
              </a:rPr>
              <a:t>Stock tank - Wikipedia</a:t>
            </a:r>
            <a:endParaRPr lang="en-US" dirty="0"/>
          </a:p>
          <a:p>
            <a:r>
              <a:rPr lang="en-US" dirty="0"/>
              <a:t>Photograph 4: </a:t>
            </a:r>
            <a:r>
              <a:rPr lang="en-US" dirty="0">
                <a:hlinkClick r:id="rId5"/>
              </a:rPr>
              <a:t>Metering Information: Water Rights New Mexico Office of the State Engineer</a:t>
            </a:r>
            <a:endParaRPr lang="en-US" dirty="0"/>
          </a:p>
          <a:p>
            <a:r>
              <a:rPr lang="en-US" dirty="0"/>
              <a:t>Photograph 5: </a:t>
            </a:r>
            <a:r>
              <a:rPr lang="en-US" dirty="0">
                <a:hlinkClick r:id="rId6"/>
              </a:rPr>
              <a:t>After 20 Years Of Drought, Western Slope Ranchers Face A Choice — Keep Adapting, Or Move Along</a:t>
            </a:r>
            <a:endParaRPr lang="en-US" dirty="0"/>
          </a:p>
          <a:p>
            <a:endParaRPr lang="en-US" dirty="0"/>
          </a:p>
          <a:p>
            <a:endParaRPr lang="en-US" dirty="0"/>
          </a:p>
        </p:txBody>
      </p:sp>
    </p:spTree>
    <p:extLst>
      <p:ext uri="{BB962C8B-B14F-4D97-AF65-F5344CB8AC3E}">
        <p14:creationId xmlns:p14="http://schemas.microsoft.com/office/powerpoint/2010/main" val="155388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77AB0B-DFCA-047A-EE31-FAEE8CBF89A1}"/>
              </a:ext>
            </a:extLst>
          </p:cNvPr>
          <p:cNvSpPr>
            <a:spLocks noGrp="1"/>
          </p:cNvSpPr>
          <p:nvPr>
            <p:ph type="title"/>
          </p:nvPr>
        </p:nvSpPr>
        <p:spPr/>
        <p:txBody>
          <a:bodyPr/>
          <a:lstStyle/>
          <a:p>
            <a:r>
              <a:rPr lang="en-US" dirty="0"/>
              <a:t>What are we going to talk about today?</a:t>
            </a:r>
          </a:p>
        </p:txBody>
      </p:sp>
      <p:sp>
        <p:nvSpPr>
          <p:cNvPr id="3" name="Content Placeholder 2">
            <a:extLst>
              <a:ext uri="{FF2B5EF4-FFF2-40B4-BE49-F238E27FC236}">
                <a16:creationId xmlns:a16="http://schemas.microsoft.com/office/drawing/2014/main" xmlns="" id="{027C2EFC-B1F2-5D00-C7E2-7CAB177D4D9D}"/>
              </a:ext>
            </a:extLst>
          </p:cNvPr>
          <p:cNvSpPr>
            <a:spLocks noGrp="1"/>
          </p:cNvSpPr>
          <p:nvPr>
            <p:ph idx="1"/>
          </p:nvPr>
        </p:nvSpPr>
        <p:spPr/>
        <p:txBody>
          <a:bodyPr/>
          <a:lstStyle/>
          <a:p>
            <a:r>
              <a:rPr lang="en-US" dirty="0"/>
              <a:t>What is a water right?</a:t>
            </a:r>
          </a:p>
          <a:p>
            <a:r>
              <a:rPr lang="en-US" dirty="0"/>
              <a:t>How do you get a water right?</a:t>
            </a:r>
          </a:p>
          <a:p>
            <a:r>
              <a:rPr lang="en-US" dirty="0"/>
              <a:t>Now that I have a water right, what do I do? </a:t>
            </a:r>
          </a:p>
          <a:p>
            <a:r>
              <a:rPr lang="en-US" dirty="0"/>
              <a:t>What are some issues that can occur when exercising my water right? </a:t>
            </a:r>
          </a:p>
        </p:txBody>
      </p:sp>
    </p:spTree>
    <p:extLst>
      <p:ext uri="{BB962C8B-B14F-4D97-AF65-F5344CB8AC3E}">
        <p14:creationId xmlns:p14="http://schemas.microsoft.com/office/powerpoint/2010/main" val="410842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xmlns=""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1" name="Rectangle 60">
            <a:extLst>
              <a:ext uri="{FF2B5EF4-FFF2-40B4-BE49-F238E27FC236}">
                <a16:creationId xmlns:a16="http://schemas.microsoft.com/office/drawing/2014/main" xmlns=""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3" name="Top Left">
            <a:extLst>
              <a:ext uri="{FF2B5EF4-FFF2-40B4-BE49-F238E27FC236}">
                <a16:creationId xmlns:a16="http://schemas.microsoft.com/office/drawing/2014/main" xmlns="" id="{DC655204-C06A-4A55-9BB4-C79C4AF9D6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3086"/>
            <a:ext cx="2198951" cy="3349518"/>
            <a:chOff x="10849" y="-3086"/>
            <a:chExt cx="2198951" cy="3349518"/>
          </a:xfrm>
        </p:grpSpPr>
        <p:sp>
          <p:nvSpPr>
            <p:cNvPr id="64" name="Freeform: Shape 63">
              <a:extLst>
                <a:ext uri="{FF2B5EF4-FFF2-40B4-BE49-F238E27FC236}">
                  <a16:creationId xmlns:a16="http://schemas.microsoft.com/office/drawing/2014/main" xmlns="" id="{F83BC876-5C0C-438A-8928-B1EC2E1E4D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5" name="Freeform: Shape 64">
              <a:extLst>
                <a:ext uri="{FF2B5EF4-FFF2-40B4-BE49-F238E27FC236}">
                  <a16:creationId xmlns:a16="http://schemas.microsoft.com/office/drawing/2014/main" xmlns="" id="{B9B3EEC1-86B7-4DB1-AB38-E2D7493927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xmlns="" id="{BEB2CD0B-3D3E-4CF3-92F5-7AE77C22C9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xmlns="" id="{01561934-15F2-4620-A65F-28EB73CD7D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xmlns="" id="{DB9278E2-D464-4DE2-B229-D3D02ED2B1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xmlns="" id="{67AA3CE0-412D-4C03-9203-878479E0A1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70" name="Freeform: Shape 69">
              <a:extLst>
                <a:ext uri="{FF2B5EF4-FFF2-40B4-BE49-F238E27FC236}">
                  <a16:creationId xmlns:a16="http://schemas.microsoft.com/office/drawing/2014/main" xmlns="" id="{85785346-E446-47E2-B3DD-C1C561E689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xmlns="" id="{0F6388E0-BD20-4901-B128-88D3D56A13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xmlns="" id="{DBEFD23F-5813-9EC9-67B6-C5D6D2B8F355}"/>
              </a:ext>
            </a:extLst>
          </p:cNvPr>
          <p:cNvSpPr>
            <a:spLocks noGrp="1"/>
          </p:cNvSpPr>
          <p:nvPr>
            <p:ph type="title"/>
          </p:nvPr>
        </p:nvSpPr>
        <p:spPr>
          <a:xfrm>
            <a:off x="1198182" y="559813"/>
            <a:ext cx="4987809" cy="1664573"/>
          </a:xfrm>
        </p:spPr>
        <p:txBody>
          <a:bodyPr>
            <a:normAutofit/>
          </a:bodyPr>
          <a:lstStyle/>
          <a:p>
            <a:r>
              <a:rPr lang="en-US" dirty="0"/>
              <a:t>What is a water right? </a:t>
            </a:r>
          </a:p>
        </p:txBody>
      </p:sp>
      <p:sp>
        <p:nvSpPr>
          <p:cNvPr id="3" name="Content Placeholder 2">
            <a:extLst>
              <a:ext uri="{FF2B5EF4-FFF2-40B4-BE49-F238E27FC236}">
                <a16:creationId xmlns:a16="http://schemas.microsoft.com/office/drawing/2014/main" xmlns="" id="{ACB2708E-C144-B9FD-993F-C880860E270F}"/>
              </a:ext>
            </a:extLst>
          </p:cNvPr>
          <p:cNvSpPr>
            <a:spLocks noGrp="1"/>
          </p:cNvSpPr>
          <p:nvPr>
            <p:ph idx="1"/>
          </p:nvPr>
        </p:nvSpPr>
        <p:spPr>
          <a:xfrm>
            <a:off x="1185756" y="2384474"/>
            <a:ext cx="4987488" cy="3728613"/>
          </a:xfrm>
        </p:spPr>
        <p:txBody>
          <a:bodyPr>
            <a:normAutofit/>
          </a:bodyPr>
          <a:lstStyle/>
          <a:p>
            <a:r>
              <a:rPr lang="en-US" dirty="0"/>
              <a:t>Point of diversion (POD)</a:t>
            </a:r>
          </a:p>
          <a:p>
            <a:r>
              <a:rPr lang="en-US" dirty="0"/>
              <a:t>Place of use (POU)</a:t>
            </a:r>
          </a:p>
          <a:p>
            <a:r>
              <a:rPr lang="en-US" dirty="0"/>
              <a:t>Purpose of Use</a:t>
            </a:r>
          </a:p>
          <a:p>
            <a:r>
              <a:rPr lang="en-US" dirty="0"/>
              <a:t>Amount of Water</a:t>
            </a:r>
          </a:p>
          <a:p>
            <a:r>
              <a:rPr lang="en-US" dirty="0"/>
              <a:t>Priority date</a:t>
            </a:r>
          </a:p>
          <a:p>
            <a:r>
              <a:rPr lang="en-US" dirty="0"/>
              <a:t>Owner </a:t>
            </a:r>
          </a:p>
        </p:txBody>
      </p:sp>
      <p:pic>
        <p:nvPicPr>
          <p:cNvPr id="4" name="Picture 3" descr="A river running through a desert&#10;&#10;Description automatically generated with low confidence">
            <a:extLst>
              <a:ext uri="{FF2B5EF4-FFF2-40B4-BE49-F238E27FC236}">
                <a16:creationId xmlns:a16="http://schemas.microsoft.com/office/drawing/2014/main" xmlns="" id="{510DD0AA-2581-699B-96BF-833F492725DF}"/>
              </a:ext>
            </a:extLst>
          </p:cNvPr>
          <p:cNvPicPr>
            <a:picLocks noChangeAspect="1"/>
          </p:cNvPicPr>
          <p:nvPr/>
        </p:nvPicPr>
        <p:blipFill>
          <a:blip r:embed="rId2"/>
          <a:srcRect l="16330" r="8670"/>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73" name="Bottom Right">
            <a:extLst>
              <a:ext uri="{FF2B5EF4-FFF2-40B4-BE49-F238E27FC236}">
                <a16:creationId xmlns:a16="http://schemas.microsoft.com/office/drawing/2014/main" xmlns="" id="{4C476EAB-383B-48F9-B661-B049EB50AE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sp>
          <p:nvSpPr>
            <p:cNvPr id="74" name="Freeform: Shape 73">
              <a:extLst>
                <a:ext uri="{FF2B5EF4-FFF2-40B4-BE49-F238E27FC236}">
                  <a16:creationId xmlns:a16="http://schemas.microsoft.com/office/drawing/2014/main" xmlns="" id="{3045FFB7-76A2-4C6F-A15F-23BF1597CB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5" name="Graphic 157">
              <a:extLst>
                <a:ext uri="{FF2B5EF4-FFF2-40B4-BE49-F238E27FC236}">
                  <a16:creationId xmlns:a16="http://schemas.microsoft.com/office/drawing/2014/main" xmlns="" id="{F4E5EB5B-D417-4B20-9CBE-F3DCCA5F3D0A}"/>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77" name="Freeform: Shape 76">
                <a:extLst>
                  <a:ext uri="{FF2B5EF4-FFF2-40B4-BE49-F238E27FC236}">
                    <a16:creationId xmlns:a16="http://schemas.microsoft.com/office/drawing/2014/main" xmlns="" id="{56643958-DAAD-4611-BCC7-9BDB5917C2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78" name="Freeform: Shape 77">
                <a:extLst>
                  <a:ext uri="{FF2B5EF4-FFF2-40B4-BE49-F238E27FC236}">
                    <a16:creationId xmlns:a16="http://schemas.microsoft.com/office/drawing/2014/main" xmlns="" id="{263D00C7-B9D3-4681-8C55-F137CBD364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79" name="Freeform: Shape 78">
                <a:extLst>
                  <a:ext uri="{FF2B5EF4-FFF2-40B4-BE49-F238E27FC236}">
                    <a16:creationId xmlns:a16="http://schemas.microsoft.com/office/drawing/2014/main" xmlns="" id="{0539B678-9BB9-4639-B9A4-4511639BB4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80" name="Freeform: Shape 79">
                <a:extLst>
                  <a:ext uri="{FF2B5EF4-FFF2-40B4-BE49-F238E27FC236}">
                    <a16:creationId xmlns:a16="http://schemas.microsoft.com/office/drawing/2014/main" xmlns="" id="{C14F8CDF-D0D2-43AD-A7AB-0871C24A6E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81" name="Freeform: Shape 80">
                <a:extLst>
                  <a:ext uri="{FF2B5EF4-FFF2-40B4-BE49-F238E27FC236}">
                    <a16:creationId xmlns:a16="http://schemas.microsoft.com/office/drawing/2014/main" xmlns="" id="{25D54C27-D98D-4E8C-87BD-E0ECAB3BAE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82" name="Freeform: Shape 81">
                <a:extLst>
                  <a:ext uri="{FF2B5EF4-FFF2-40B4-BE49-F238E27FC236}">
                    <a16:creationId xmlns:a16="http://schemas.microsoft.com/office/drawing/2014/main" xmlns="" id="{CA10EDED-B646-4197-BF0C-C4A83018BA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83" name="Freeform: Shape 82">
                <a:extLst>
                  <a:ext uri="{FF2B5EF4-FFF2-40B4-BE49-F238E27FC236}">
                    <a16:creationId xmlns:a16="http://schemas.microsoft.com/office/drawing/2014/main" xmlns="" id="{B9B3D029-DC96-4655-89E2-D9387B3D56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76" name="Freeform: Shape 75">
              <a:extLst>
                <a:ext uri="{FF2B5EF4-FFF2-40B4-BE49-F238E27FC236}">
                  <a16:creationId xmlns:a16="http://schemas.microsoft.com/office/drawing/2014/main" xmlns="" id="{EF12D98D-E6A5-437D-830E-C5C0E7ACE1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0465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247A131F-D5DE-41A5-B4CF-4F345319B4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9" name="Freeform: Shape 48">
            <a:extLst>
              <a:ext uri="{FF2B5EF4-FFF2-40B4-BE49-F238E27FC236}">
                <a16:creationId xmlns:a16="http://schemas.microsoft.com/office/drawing/2014/main" xmlns="" id="{3AF4666D-BD98-40A5-A75F-478B9820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51" name="Freeform: Shape 50">
            <a:extLst>
              <a:ext uri="{FF2B5EF4-FFF2-40B4-BE49-F238E27FC236}">
                <a16:creationId xmlns:a16="http://schemas.microsoft.com/office/drawing/2014/main" xmlns="" id="{68680585-71F9-4721-A998-4974171D2E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53" name="Freeform: Shape 52">
            <a:extLst>
              <a:ext uri="{FF2B5EF4-FFF2-40B4-BE49-F238E27FC236}">
                <a16:creationId xmlns:a16="http://schemas.microsoft.com/office/drawing/2014/main" xmlns="" id="{12BC95C2-2EEC-4F59-ABA8-660B0D059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5" name="Graphic 141">
            <a:extLst>
              <a:ext uri="{FF2B5EF4-FFF2-40B4-BE49-F238E27FC236}">
                <a16:creationId xmlns:a16="http://schemas.microsoft.com/office/drawing/2014/main" xmlns="" id="{03E9870D-4BBA-43AF-8D44-BBADF020CFF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15178"/>
            <a:ext cx="2198951" cy="3331254"/>
            <a:chOff x="4473129" y="923925"/>
            <a:chExt cx="3308947" cy="5012817"/>
          </a:xfrm>
          <a:noFill/>
        </p:grpSpPr>
        <p:sp>
          <p:nvSpPr>
            <p:cNvPr id="56" name="Freeform: Shape 55">
              <a:extLst>
                <a:ext uri="{FF2B5EF4-FFF2-40B4-BE49-F238E27FC236}">
                  <a16:creationId xmlns:a16="http://schemas.microsoft.com/office/drawing/2014/main" xmlns="" id="{34BC5055-C77D-43CD-BB1D-A77B6779CD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xmlns="" id="{DB12D0B8-9385-489A-85AE-3D14AD0BA2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xmlns="" id="{D158A14A-147E-4130-A5E2-38FD84B181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xmlns="" id="{75B8B1EB-5E2B-472C-AE60-2EC5961F16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xmlns="" id="{B4F5BD77-58D7-4B61-A666-1B4139A63A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xmlns="" id="{F5CBEC6B-EDB6-40B8-8771-E5AF41B8D6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xmlns="" id="{91BD0EE8-AA47-4044-9251-9F5A4B8201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64" name="Graphic 157">
            <a:extLst>
              <a:ext uri="{FF2B5EF4-FFF2-40B4-BE49-F238E27FC236}">
                <a16:creationId xmlns:a16="http://schemas.microsoft.com/office/drawing/2014/main" xmlns="" id="{C3279E8D-2BAA-4CB1-834B-09FADD54DE5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610600" y="3276600"/>
            <a:ext cx="3529260" cy="3581398"/>
            <a:chOff x="4114800" y="1423987"/>
            <a:chExt cx="3961542" cy="4007547"/>
          </a:xfrm>
          <a:noFill/>
        </p:grpSpPr>
        <p:sp>
          <p:nvSpPr>
            <p:cNvPr id="65" name="Freeform: Shape 64">
              <a:extLst>
                <a:ext uri="{FF2B5EF4-FFF2-40B4-BE49-F238E27FC236}">
                  <a16:creationId xmlns:a16="http://schemas.microsoft.com/office/drawing/2014/main" xmlns="" id="{3456F18E-4F61-486D-9CD6-65B30372C5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xmlns="" id="{318DDF45-08F0-46B6-A0B7-133735C94F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xmlns="" id="{B9D0CC0F-710D-43F4-BC86-7637674201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xmlns="" id="{6FB36AB6-CB81-495A-8A33-C0BCE67D6F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xmlns="" id="{1993F7E6-ABF6-482D-BEA5-B4E607DDB4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70" name="Freeform: Shape 69">
              <a:extLst>
                <a:ext uri="{FF2B5EF4-FFF2-40B4-BE49-F238E27FC236}">
                  <a16:creationId xmlns:a16="http://schemas.microsoft.com/office/drawing/2014/main" xmlns="" id="{DCA0B097-C21A-40B4-95E4-2FFA9697F8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xmlns="" id="{AB2AF0F5-7EAA-4BAB-8DE2-D84E124170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73" name="Rectangle 72">
            <a:extLst>
              <a:ext uri="{FF2B5EF4-FFF2-40B4-BE49-F238E27FC236}">
                <a16:creationId xmlns:a16="http://schemas.microsoft.com/office/drawing/2014/main" xmlns="" id="{AD294E7E-62D8-48F8-A01E-1A457B5CA0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75" name="Rectangle 74">
            <a:extLst>
              <a:ext uri="{FF2B5EF4-FFF2-40B4-BE49-F238E27FC236}">
                <a16:creationId xmlns:a16="http://schemas.microsoft.com/office/drawing/2014/main" xmlns="" id="{FBCADCC9-9C0D-4CE3-8966-44472EFCF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77" name="Top Left">
            <a:extLst>
              <a:ext uri="{FF2B5EF4-FFF2-40B4-BE49-F238E27FC236}">
                <a16:creationId xmlns:a16="http://schemas.microsoft.com/office/drawing/2014/main" xmlns="" id="{14DEC4C2-FF1C-4A02-81A7-BCB49462530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6200" y="-3086"/>
            <a:ext cx="6711876" cy="4498887"/>
            <a:chOff x="-76200" y="-3086"/>
            <a:chExt cx="6711876" cy="4498887"/>
          </a:xfrm>
        </p:grpSpPr>
        <p:sp>
          <p:nvSpPr>
            <p:cNvPr id="78" name="Freeform: Shape 77">
              <a:extLst>
                <a:ext uri="{FF2B5EF4-FFF2-40B4-BE49-F238E27FC236}">
                  <a16:creationId xmlns:a16="http://schemas.microsoft.com/office/drawing/2014/main" xmlns="" id="{4EA2AE61-06D9-484D-8DD1-BACA157CCA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79" name="Group 78">
              <a:extLst>
                <a:ext uri="{FF2B5EF4-FFF2-40B4-BE49-F238E27FC236}">
                  <a16:creationId xmlns:a16="http://schemas.microsoft.com/office/drawing/2014/main" xmlns="" id="{B858DA4F-B13B-4D82-A95F-CBF114BDDD7A}"/>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76200" y="1"/>
              <a:ext cx="6711876" cy="4495800"/>
              <a:chOff x="-16788" y="0"/>
              <a:chExt cx="9475836" cy="6347177"/>
            </a:xfrm>
          </p:grpSpPr>
          <p:sp>
            <p:nvSpPr>
              <p:cNvPr id="80" name="Freeform: Shape 79">
                <a:extLst>
                  <a:ext uri="{FF2B5EF4-FFF2-40B4-BE49-F238E27FC236}">
                    <a16:creationId xmlns:a16="http://schemas.microsoft.com/office/drawing/2014/main" xmlns="" id="{CA4C0D61-C854-46C1-85D7-10CCCB9522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00" y="22951"/>
                <a:ext cx="9345148" cy="6324226"/>
              </a:xfrm>
              <a:custGeom>
                <a:avLst/>
                <a:gdLst>
                  <a:gd name="connsiteX0" fmla="*/ 0 w 7097124"/>
                  <a:gd name="connsiteY0" fmla="*/ 3198971 h 4802900"/>
                  <a:gd name="connsiteX1" fmla="*/ 219837 w 7097124"/>
                  <a:gd name="connsiteY1" fmla="*/ 3452527 h 4802900"/>
                  <a:gd name="connsiteX2" fmla="*/ 399288 w 7097124"/>
                  <a:gd name="connsiteY2" fmla="*/ 3536347 h 4802900"/>
                  <a:gd name="connsiteX3" fmla="*/ 744188 w 7097124"/>
                  <a:gd name="connsiteY3" fmla="*/ 3536347 h 4802900"/>
                  <a:gd name="connsiteX4" fmla="*/ 981456 w 7097124"/>
                  <a:gd name="connsiteY4" fmla="*/ 3536347 h 4802900"/>
                  <a:gd name="connsiteX5" fmla="*/ 1116997 w 7097124"/>
                  <a:gd name="connsiteY5" fmla="*/ 3620167 h 4802900"/>
                  <a:gd name="connsiteX6" fmla="*/ 1236631 w 7097124"/>
                  <a:gd name="connsiteY6" fmla="*/ 3765804 h 4802900"/>
                  <a:gd name="connsiteX7" fmla="*/ 1378172 w 7097124"/>
                  <a:gd name="connsiteY7" fmla="*/ 3987260 h 4802900"/>
                  <a:gd name="connsiteX8" fmla="*/ 1545622 w 7097124"/>
                  <a:gd name="connsiteY8" fmla="*/ 4340352 h 4802900"/>
                  <a:gd name="connsiteX9" fmla="*/ 1697165 w 7097124"/>
                  <a:gd name="connsiteY9" fmla="*/ 4615625 h 4802900"/>
                  <a:gd name="connsiteX10" fmla="*/ 1800892 w 7097124"/>
                  <a:gd name="connsiteY10" fmla="*/ 4719352 h 4802900"/>
                  <a:gd name="connsiteX11" fmla="*/ 2205609 w 7097124"/>
                  <a:gd name="connsiteY11" fmla="*/ 4765262 h 4802900"/>
                  <a:gd name="connsiteX12" fmla="*/ 2658237 w 7097124"/>
                  <a:gd name="connsiteY12" fmla="*/ 4721352 h 4802900"/>
                  <a:gd name="connsiteX13" fmla="*/ 2825686 w 7097124"/>
                  <a:gd name="connsiteY13" fmla="*/ 4701445 h 4802900"/>
                  <a:gd name="connsiteX14" fmla="*/ 3124772 w 7097124"/>
                  <a:gd name="connsiteY14" fmla="*/ 4759262 h 4802900"/>
                  <a:gd name="connsiteX15" fmla="*/ 3435858 w 7097124"/>
                  <a:gd name="connsiteY15" fmla="*/ 4801172 h 4802900"/>
                  <a:gd name="connsiteX16" fmla="*/ 3718941 w 7097124"/>
                  <a:gd name="connsiteY16" fmla="*/ 4775264 h 4802900"/>
                  <a:gd name="connsiteX17" fmla="*/ 3992118 w 7097124"/>
                  <a:gd name="connsiteY17" fmla="*/ 4619625 h 4802900"/>
                  <a:gd name="connsiteX18" fmla="*/ 4219385 w 7097124"/>
                  <a:gd name="connsiteY18" fmla="*/ 4408170 h 4802900"/>
                  <a:gd name="connsiteX19" fmla="*/ 4564285 w 7097124"/>
                  <a:gd name="connsiteY19" fmla="*/ 4031171 h 4802900"/>
                  <a:gd name="connsiteX20" fmla="*/ 4871371 w 7097124"/>
                  <a:gd name="connsiteY20" fmla="*/ 3694081 h 4802900"/>
                  <a:gd name="connsiteX21" fmla="*/ 5292090 w 7097124"/>
                  <a:gd name="connsiteY21" fmla="*/ 3241262 h 4802900"/>
                  <a:gd name="connsiteX22" fmla="*/ 5551265 w 7097124"/>
                  <a:gd name="connsiteY22" fmla="*/ 2874169 h 4802900"/>
                  <a:gd name="connsiteX23" fmla="*/ 5788533 w 7097124"/>
                  <a:gd name="connsiteY23" fmla="*/ 2409349 h 4802900"/>
                  <a:gd name="connsiteX24" fmla="*/ 5959983 w 7097124"/>
                  <a:gd name="connsiteY24" fmla="*/ 2106168 h 4802900"/>
                  <a:gd name="connsiteX25" fmla="*/ 6209252 w 7097124"/>
                  <a:gd name="connsiteY25" fmla="*/ 1872806 h 4802900"/>
                  <a:gd name="connsiteX26" fmla="*/ 6510338 w 7097124"/>
                  <a:gd name="connsiteY26" fmla="*/ 1613440 h 4802900"/>
                  <a:gd name="connsiteX27" fmla="*/ 6779514 w 7097124"/>
                  <a:gd name="connsiteY27" fmla="*/ 1344168 h 4802900"/>
                  <a:gd name="connsiteX28" fmla="*/ 6994874 w 7097124"/>
                  <a:gd name="connsiteY28" fmla="*/ 987076 h 4802900"/>
                  <a:gd name="connsiteX29" fmla="*/ 7094601 w 7097124"/>
                  <a:gd name="connsiteY29" fmla="*/ 685895 h 4802900"/>
                  <a:gd name="connsiteX30" fmla="*/ 6947059 w 7097124"/>
                  <a:gd name="connsiteY30" fmla="*/ 227076 h 4802900"/>
                  <a:gd name="connsiteX31" fmla="*/ 6739128 w 7097124"/>
                  <a:gd name="connsiteY31" fmla="*/ 0 h 480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97124" h="4802900">
                    <a:moveTo>
                      <a:pt x="0" y="3198971"/>
                    </a:moveTo>
                    <a:cubicBezTo>
                      <a:pt x="32385" y="3249454"/>
                      <a:pt x="174403" y="3413570"/>
                      <a:pt x="219837" y="3452527"/>
                    </a:cubicBezTo>
                    <a:cubicBezTo>
                      <a:pt x="270701" y="3496151"/>
                      <a:pt x="333756" y="3521869"/>
                      <a:pt x="399288" y="3536347"/>
                    </a:cubicBezTo>
                    <a:cubicBezTo>
                      <a:pt x="512254" y="3561207"/>
                      <a:pt x="629222" y="3550634"/>
                      <a:pt x="744188" y="3536347"/>
                    </a:cubicBezTo>
                    <a:cubicBezTo>
                      <a:pt x="823817" y="3526441"/>
                      <a:pt x="905066" y="3513201"/>
                      <a:pt x="981456" y="3536347"/>
                    </a:cubicBezTo>
                    <a:cubicBezTo>
                      <a:pt x="1032986" y="3551968"/>
                      <a:pt x="1077944" y="3582924"/>
                      <a:pt x="1116997" y="3620167"/>
                    </a:cubicBezTo>
                    <a:cubicBezTo>
                      <a:pt x="1162526" y="3663601"/>
                      <a:pt x="1200245" y="3714369"/>
                      <a:pt x="1236631" y="3765804"/>
                    </a:cubicBezTo>
                    <a:cubicBezTo>
                      <a:pt x="1287304" y="3837337"/>
                      <a:pt x="1336167" y="3910298"/>
                      <a:pt x="1378172" y="3987260"/>
                    </a:cubicBezTo>
                    <a:cubicBezTo>
                      <a:pt x="1440656" y="4101560"/>
                      <a:pt x="1491425" y="4221766"/>
                      <a:pt x="1545622" y="4340352"/>
                    </a:cubicBezTo>
                    <a:cubicBezTo>
                      <a:pt x="1589342" y="4435888"/>
                      <a:pt x="1636014" y="4530376"/>
                      <a:pt x="1697165" y="4615625"/>
                    </a:cubicBezTo>
                    <a:cubicBezTo>
                      <a:pt x="1726025" y="4655820"/>
                      <a:pt x="1759553" y="4692396"/>
                      <a:pt x="1800892" y="4719352"/>
                    </a:cubicBezTo>
                    <a:cubicBezTo>
                      <a:pt x="1917097" y="4795076"/>
                      <a:pt x="2065592" y="4776121"/>
                      <a:pt x="2205609" y="4765262"/>
                    </a:cubicBezTo>
                    <a:cubicBezTo>
                      <a:pt x="2356866" y="4753452"/>
                      <a:pt x="2508599" y="4746117"/>
                      <a:pt x="2658237" y="4721352"/>
                    </a:cubicBezTo>
                    <a:cubicBezTo>
                      <a:pt x="2713863" y="4712208"/>
                      <a:pt x="2769394" y="4701445"/>
                      <a:pt x="2825686" y="4701445"/>
                    </a:cubicBezTo>
                    <a:cubicBezTo>
                      <a:pt x="2927509" y="4701254"/>
                      <a:pt x="3025331" y="4736116"/>
                      <a:pt x="3124772" y="4759262"/>
                    </a:cubicBezTo>
                    <a:cubicBezTo>
                      <a:pt x="3226880" y="4782979"/>
                      <a:pt x="3331083" y="4796219"/>
                      <a:pt x="3435858" y="4801172"/>
                    </a:cubicBezTo>
                    <a:cubicBezTo>
                      <a:pt x="3531394" y="4805648"/>
                      <a:pt x="3627692" y="4802886"/>
                      <a:pt x="3718941" y="4775264"/>
                    </a:cubicBezTo>
                    <a:cubicBezTo>
                      <a:pt x="3820001" y="4744593"/>
                      <a:pt x="3909441" y="4685824"/>
                      <a:pt x="3992118" y="4619625"/>
                    </a:cubicBezTo>
                    <a:cubicBezTo>
                      <a:pt x="4072985" y="4554951"/>
                      <a:pt x="4147376" y="4482656"/>
                      <a:pt x="4219385" y="4408170"/>
                    </a:cubicBezTo>
                    <a:cubicBezTo>
                      <a:pt x="4337780" y="4285679"/>
                      <a:pt x="4450937" y="4158234"/>
                      <a:pt x="4564285" y="4031171"/>
                    </a:cubicBezTo>
                    <a:cubicBezTo>
                      <a:pt x="4665536" y="3917728"/>
                      <a:pt x="4767072" y="3804666"/>
                      <a:pt x="4871371" y="3694081"/>
                    </a:cubicBezTo>
                    <a:cubicBezTo>
                      <a:pt x="5012722" y="3544062"/>
                      <a:pt x="5160455" y="3399854"/>
                      <a:pt x="5292090" y="3241262"/>
                    </a:cubicBezTo>
                    <a:cubicBezTo>
                      <a:pt x="5387912" y="3125819"/>
                      <a:pt x="5474970" y="3003328"/>
                      <a:pt x="5551265" y="2874169"/>
                    </a:cubicBezTo>
                    <a:cubicBezTo>
                      <a:pt x="5639848" y="2724341"/>
                      <a:pt x="5714524" y="2566987"/>
                      <a:pt x="5788533" y="2409349"/>
                    </a:cubicBezTo>
                    <a:cubicBezTo>
                      <a:pt x="5838064" y="2303812"/>
                      <a:pt x="5887593" y="2197322"/>
                      <a:pt x="5959983" y="2106168"/>
                    </a:cubicBezTo>
                    <a:cubicBezTo>
                      <a:pt x="6030945" y="2016824"/>
                      <a:pt x="6121051" y="1945481"/>
                      <a:pt x="6209252" y="1872806"/>
                    </a:cubicBezTo>
                    <a:cubicBezTo>
                      <a:pt x="6311456" y="1788509"/>
                      <a:pt x="6410897" y="1701070"/>
                      <a:pt x="6510338" y="1613440"/>
                    </a:cubicBezTo>
                    <a:cubicBezTo>
                      <a:pt x="6605874" y="1529334"/>
                      <a:pt x="6700076" y="1443419"/>
                      <a:pt x="6779514" y="1344168"/>
                    </a:cubicBezTo>
                    <a:cubicBezTo>
                      <a:pt x="6866573" y="1235393"/>
                      <a:pt x="6933248" y="1112139"/>
                      <a:pt x="6994874" y="987076"/>
                    </a:cubicBezTo>
                    <a:cubicBezTo>
                      <a:pt x="7042118" y="891159"/>
                      <a:pt x="7084219" y="792004"/>
                      <a:pt x="7094601" y="685895"/>
                    </a:cubicBezTo>
                    <a:cubicBezTo>
                      <a:pt x="7110699" y="520732"/>
                      <a:pt x="7048405" y="359093"/>
                      <a:pt x="6947059" y="227076"/>
                    </a:cubicBezTo>
                    <a:cubicBezTo>
                      <a:pt x="6861430" y="115538"/>
                      <a:pt x="6739128" y="0"/>
                      <a:pt x="6739128" y="0"/>
                    </a:cubicBezTo>
                  </a:path>
                </a:pathLst>
              </a:custGeom>
              <a:noFill/>
              <a:ln w="9525" cap="rnd">
                <a:solidFill>
                  <a:schemeClr val="accent2">
                    <a:alpha val="35000"/>
                  </a:schemeClr>
                </a:solidFill>
                <a:prstDash val="lgDash"/>
                <a:round/>
              </a:ln>
            </p:spPr>
            <p:txBody>
              <a:bodyPr rtlCol="0" anchor="ctr"/>
              <a:lstStyle/>
              <a:p>
                <a:endParaRPr lang="en-US"/>
              </a:p>
            </p:txBody>
          </p:sp>
          <p:sp>
            <p:nvSpPr>
              <p:cNvPr id="81" name="Freeform: Shape 80">
                <a:extLst>
                  <a:ext uri="{FF2B5EF4-FFF2-40B4-BE49-F238E27FC236}">
                    <a16:creationId xmlns:a16="http://schemas.microsoft.com/office/drawing/2014/main" xmlns="" id="{BC0CC377-89ED-4A85-84B3-011B44D54D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540" y="12542"/>
                <a:ext cx="9121489" cy="6188666"/>
              </a:xfrm>
              <a:custGeom>
                <a:avLst/>
                <a:gdLst>
                  <a:gd name="connsiteX0" fmla="*/ 0 w 6891548"/>
                  <a:gd name="connsiteY0" fmla="*/ 2860739 h 4699949"/>
                  <a:gd name="connsiteX1" fmla="*/ 175451 w 6891548"/>
                  <a:gd name="connsiteY1" fmla="*/ 3155252 h 4699949"/>
                  <a:gd name="connsiteX2" fmla="*/ 341567 w 6891548"/>
                  <a:gd name="connsiteY2" fmla="*/ 3294888 h 4699949"/>
                  <a:gd name="connsiteX3" fmla="*/ 557594 w 6891548"/>
                  <a:gd name="connsiteY3" fmla="*/ 3336417 h 4699949"/>
                  <a:gd name="connsiteX4" fmla="*/ 753618 w 6891548"/>
                  <a:gd name="connsiteY4" fmla="*/ 3278220 h 4699949"/>
                  <a:gd name="connsiteX5" fmla="*/ 858298 w 6891548"/>
                  <a:gd name="connsiteY5" fmla="*/ 3151918 h 4699949"/>
                  <a:gd name="connsiteX6" fmla="*/ 846677 w 6891548"/>
                  <a:gd name="connsiteY6" fmla="*/ 2907506 h 4699949"/>
                  <a:gd name="connsiteX7" fmla="*/ 808482 w 6891548"/>
                  <a:gd name="connsiteY7" fmla="*/ 2648141 h 4699949"/>
                  <a:gd name="connsiteX8" fmla="*/ 785241 w 6891548"/>
                  <a:gd name="connsiteY8" fmla="*/ 2513457 h 4699949"/>
                  <a:gd name="connsiteX9" fmla="*/ 785241 w 6891548"/>
                  <a:gd name="connsiteY9" fmla="*/ 2408682 h 4699949"/>
                  <a:gd name="connsiteX10" fmla="*/ 908209 w 6891548"/>
                  <a:gd name="connsiteY10" fmla="*/ 2310575 h 4699949"/>
                  <a:gd name="connsiteX11" fmla="*/ 1089279 w 6891548"/>
                  <a:gd name="connsiteY11" fmla="*/ 2325529 h 4699949"/>
                  <a:gd name="connsiteX12" fmla="*/ 1198912 w 6891548"/>
                  <a:gd name="connsiteY12" fmla="*/ 2410301 h 4699949"/>
                  <a:gd name="connsiteX13" fmla="*/ 1252061 w 6891548"/>
                  <a:gd name="connsiteY13" fmla="*/ 2638044 h 4699949"/>
                  <a:gd name="connsiteX14" fmla="*/ 1147382 w 6891548"/>
                  <a:gd name="connsiteY14" fmla="*/ 2968847 h 4699949"/>
                  <a:gd name="connsiteX15" fmla="*/ 1115854 w 6891548"/>
                  <a:gd name="connsiteY15" fmla="*/ 3194971 h 4699949"/>
                  <a:gd name="connsiteX16" fmla="*/ 1215580 w 6891548"/>
                  <a:gd name="connsiteY16" fmla="*/ 3447669 h 4699949"/>
                  <a:gd name="connsiteX17" fmla="*/ 1396651 w 6891548"/>
                  <a:gd name="connsiteY17" fmla="*/ 3783425 h 4699949"/>
                  <a:gd name="connsiteX18" fmla="*/ 1507998 w 6891548"/>
                  <a:gd name="connsiteY18" fmla="*/ 4014502 h 4699949"/>
                  <a:gd name="connsiteX19" fmla="*/ 1678400 w 6891548"/>
                  <a:gd name="connsiteY19" fmla="*/ 4312634 h 4699949"/>
                  <a:gd name="connsiteX20" fmla="*/ 1838706 w 6891548"/>
                  <a:gd name="connsiteY20" fmla="*/ 4504182 h 4699949"/>
                  <a:gd name="connsiteX21" fmla="*/ 1996630 w 6891548"/>
                  <a:gd name="connsiteY21" fmla="*/ 4595146 h 4699949"/>
                  <a:gd name="connsiteX22" fmla="*/ 2235899 w 6891548"/>
                  <a:gd name="connsiteY22" fmla="*/ 4623912 h 4699949"/>
                  <a:gd name="connsiteX23" fmla="*/ 2463165 w 6891548"/>
                  <a:gd name="connsiteY23" fmla="*/ 4623912 h 4699949"/>
                  <a:gd name="connsiteX24" fmla="*/ 2761583 w 6891548"/>
                  <a:gd name="connsiteY24" fmla="*/ 4599528 h 4699949"/>
                  <a:gd name="connsiteX25" fmla="*/ 2889504 w 6891548"/>
                  <a:gd name="connsiteY25" fmla="*/ 4599528 h 4699949"/>
                  <a:gd name="connsiteX26" fmla="*/ 3145250 w 6891548"/>
                  <a:gd name="connsiteY26" fmla="*/ 4649534 h 4699949"/>
                  <a:gd name="connsiteX27" fmla="*/ 3479197 w 6891548"/>
                  <a:gd name="connsiteY27" fmla="*/ 4699826 h 4699949"/>
                  <a:gd name="connsiteX28" fmla="*/ 3786283 w 6891548"/>
                  <a:gd name="connsiteY28" fmla="*/ 4638008 h 4699949"/>
                  <a:gd name="connsiteX29" fmla="*/ 3991642 w 6891548"/>
                  <a:gd name="connsiteY29" fmla="*/ 4486371 h 4699949"/>
                  <a:gd name="connsiteX30" fmla="*/ 4207002 w 6891548"/>
                  <a:gd name="connsiteY30" fmla="*/ 4288917 h 4699949"/>
                  <a:gd name="connsiteX31" fmla="*/ 4420362 w 6891548"/>
                  <a:gd name="connsiteY31" fmla="*/ 4045553 h 4699949"/>
                  <a:gd name="connsiteX32" fmla="*/ 4629722 w 6891548"/>
                  <a:gd name="connsiteY32" fmla="*/ 3806190 h 4699949"/>
                  <a:gd name="connsiteX33" fmla="*/ 4943761 w 6891548"/>
                  <a:gd name="connsiteY33" fmla="*/ 3491960 h 4699949"/>
                  <a:gd name="connsiteX34" fmla="*/ 5080349 w 6891548"/>
                  <a:gd name="connsiteY34" fmla="*/ 3327368 h 4699949"/>
                  <a:gd name="connsiteX35" fmla="*/ 5327618 w 6891548"/>
                  <a:gd name="connsiteY35" fmla="*/ 3000185 h 4699949"/>
                  <a:gd name="connsiteX36" fmla="*/ 5489163 w 6891548"/>
                  <a:gd name="connsiteY36" fmla="*/ 2693003 h 4699949"/>
                  <a:gd name="connsiteX37" fmla="*/ 5606796 w 6891548"/>
                  <a:gd name="connsiteY37" fmla="*/ 2385822 h 4699949"/>
                  <a:gd name="connsiteX38" fmla="*/ 5776246 w 6891548"/>
                  <a:gd name="connsiteY38" fmla="*/ 2030730 h 4699949"/>
                  <a:gd name="connsiteX39" fmla="*/ 5976652 w 6891548"/>
                  <a:gd name="connsiteY39" fmla="*/ 1830229 h 4699949"/>
                  <a:gd name="connsiteX40" fmla="*/ 6196965 w 6891548"/>
                  <a:gd name="connsiteY40" fmla="*/ 1679639 h 4699949"/>
                  <a:gd name="connsiteX41" fmla="*/ 6456140 w 6891548"/>
                  <a:gd name="connsiteY41" fmla="*/ 1498092 h 4699949"/>
                  <a:gd name="connsiteX42" fmla="*/ 6663500 w 6891548"/>
                  <a:gd name="connsiteY42" fmla="*/ 1270635 h 4699949"/>
                  <a:gd name="connsiteX43" fmla="*/ 6842951 w 6891548"/>
                  <a:gd name="connsiteY43" fmla="*/ 947452 h 4699949"/>
                  <a:gd name="connsiteX44" fmla="*/ 6890766 w 6891548"/>
                  <a:gd name="connsiteY44" fmla="*/ 694087 h 4699949"/>
                  <a:gd name="connsiteX45" fmla="*/ 6866858 w 6891548"/>
                  <a:gd name="connsiteY45" fmla="*/ 492633 h 4699949"/>
                  <a:gd name="connsiteX46" fmla="*/ 6675406 w 6891548"/>
                  <a:gd name="connsiteY46" fmla="*/ 233267 h 4699949"/>
                  <a:gd name="connsiteX47" fmla="*/ 6422613 w 6891548"/>
                  <a:gd name="connsiteY47" fmla="*/ 0 h 469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91548" h="4699949">
                    <a:moveTo>
                      <a:pt x="0" y="2860739"/>
                    </a:moveTo>
                    <a:cubicBezTo>
                      <a:pt x="32861" y="2919603"/>
                      <a:pt x="133255" y="3102674"/>
                      <a:pt x="175451" y="3155252"/>
                    </a:cubicBezTo>
                    <a:cubicBezTo>
                      <a:pt x="221266" y="3212402"/>
                      <a:pt x="275939" y="3262598"/>
                      <a:pt x="341567" y="3294888"/>
                    </a:cubicBezTo>
                    <a:cubicBezTo>
                      <a:pt x="408432" y="3327845"/>
                      <a:pt x="483108" y="3340132"/>
                      <a:pt x="557594" y="3336417"/>
                    </a:cubicBezTo>
                    <a:cubicBezTo>
                      <a:pt x="626936" y="3332988"/>
                      <a:pt x="695420" y="3315653"/>
                      <a:pt x="753618" y="3278220"/>
                    </a:cubicBezTo>
                    <a:cubicBezTo>
                      <a:pt x="800957" y="3247739"/>
                      <a:pt x="839915" y="3204972"/>
                      <a:pt x="858298" y="3151918"/>
                    </a:cubicBezTo>
                    <a:cubicBezTo>
                      <a:pt x="885349" y="3073718"/>
                      <a:pt x="862203" y="2989803"/>
                      <a:pt x="846677" y="2907506"/>
                    </a:cubicBezTo>
                    <a:cubicBezTo>
                      <a:pt x="830485" y="2821591"/>
                      <a:pt x="822293" y="2734437"/>
                      <a:pt x="808482" y="2648141"/>
                    </a:cubicBezTo>
                    <a:cubicBezTo>
                      <a:pt x="801243" y="2603183"/>
                      <a:pt x="792671" y="2558415"/>
                      <a:pt x="785241" y="2513457"/>
                    </a:cubicBezTo>
                    <a:cubicBezTo>
                      <a:pt x="779431" y="2478405"/>
                      <a:pt x="774383" y="2442401"/>
                      <a:pt x="785241" y="2408682"/>
                    </a:cubicBezTo>
                    <a:cubicBezTo>
                      <a:pt x="802291" y="2355723"/>
                      <a:pt x="853631" y="2324576"/>
                      <a:pt x="908209" y="2310575"/>
                    </a:cubicBezTo>
                    <a:cubicBezTo>
                      <a:pt x="968502" y="2295144"/>
                      <a:pt x="1032129" y="2301050"/>
                      <a:pt x="1089279" y="2325529"/>
                    </a:cubicBezTo>
                    <a:cubicBezTo>
                      <a:pt x="1132523" y="2344007"/>
                      <a:pt x="1170718" y="2372678"/>
                      <a:pt x="1198912" y="2410301"/>
                    </a:cubicBezTo>
                    <a:cubicBezTo>
                      <a:pt x="1247299" y="2474690"/>
                      <a:pt x="1260443" y="2557558"/>
                      <a:pt x="1252061" y="2638044"/>
                    </a:cubicBezTo>
                    <a:cubicBezTo>
                      <a:pt x="1240060" y="2753487"/>
                      <a:pt x="1184148" y="2858357"/>
                      <a:pt x="1147382" y="2968847"/>
                    </a:cubicBezTo>
                    <a:cubicBezTo>
                      <a:pt x="1122998" y="3041999"/>
                      <a:pt x="1106900" y="3118485"/>
                      <a:pt x="1115854" y="3194971"/>
                    </a:cubicBezTo>
                    <a:cubicBezTo>
                      <a:pt x="1126426" y="3285649"/>
                      <a:pt x="1171099" y="3367469"/>
                      <a:pt x="1215580" y="3447669"/>
                    </a:cubicBezTo>
                    <a:cubicBezTo>
                      <a:pt x="1277207" y="3558921"/>
                      <a:pt x="1340072" y="3669602"/>
                      <a:pt x="1396651" y="3783425"/>
                    </a:cubicBezTo>
                    <a:cubicBezTo>
                      <a:pt x="1434751" y="3860006"/>
                      <a:pt x="1469993" y="3937921"/>
                      <a:pt x="1507998" y="4014502"/>
                    </a:cubicBezTo>
                    <a:cubicBezTo>
                      <a:pt x="1558957" y="4117086"/>
                      <a:pt x="1614964" y="4217194"/>
                      <a:pt x="1678400" y="4312634"/>
                    </a:cubicBezTo>
                    <a:cubicBezTo>
                      <a:pt x="1724692" y="4382357"/>
                      <a:pt x="1775079" y="4449890"/>
                      <a:pt x="1838706" y="4504182"/>
                    </a:cubicBezTo>
                    <a:cubicBezTo>
                      <a:pt x="1885379" y="4543997"/>
                      <a:pt x="1938338" y="4576001"/>
                      <a:pt x="1996630" y="4595146"/>
                    </a:cubicBezTo>
                    <a:cubicBezTo>
                      <a:pt x="2073307" y="4620387"/>
                      <a:pt x="2155031" y="4622006"/>
                      <a:pt x="2235899" y="4623912"/>
                    </a:cubicBezTo>
                    <a:cubicBezTo>
                      <a:pt x="2311718" y="4625626"/>
                      <a:pt x="2387536" y="4627531"/>
                      <a:pt x="2463165" y="4623912"/>
                    </a:cubicBezTo>
                    <a:cubicBezTo>
                      <a:pt x="2562892" y="4619149"/>
                      <a:pt x="2661857" y="4605147"/>
                      <a:pt x="2761583" y="4599528"/>
                    </a:cubicBezTo>
                    <a:cubicBezTo>
                      <a:pt x="2804160" y="4597146"/>
                      <a:pt x="2846927" y="4596289"/>
                      <a:pt x="2889504" y="4599528"/>
                    </a:cubicBezTo>
                    <a:cubicBezTo>
                      <a:pt x="2976277" y="4606100"/>
                      <a:pt x="3060573" y="4629246"/>
                      <a:pt x="3145250" y="4649534"/>
                    </a:cubicBezTo>
                    <a:cubicBezTo>
                      <a:pt x="3255074" y="4675918"/>
                      <a:pt x="3366326" y="4698016"/>
                      <a:pt x="3479197" y="4699826"/>
                    </a:cubicBezTo>
                    <a:cubicBezTo>
                      <a:pt x="3585210" y="4701540"/>
                      <a:pt x="3691700" y="4685633"/>
                      <a:pt x="3786283" y="4638008"/>
                    </a:cubicBezTo>
                    <a:cubicBezTo>
                      <a:pt x="3862578" y="4599623"/>
                      <a:pt x="3927253" y="4542758"/>
                      <a:pt x="3991642" y="4486371"/>
                    </a:cubicBezTo>
                    <a:cubicBezTo>
                      <a:pt x="4064984" y="4422172"/>
                      <a:pt x="4138708" y="4358355"/>
                      <a:pt x="4207002" y="4288917"/>
                    </a:cubicBezTo>
                    <a:cubicBezTo>
                      <a:pt x="4282631" y="4211955"/>
                      <a:pt x="4351401" y="4128611"/>
                      <a:pt x="4420362" y="4045553"/>
                    </a:cubicBezTo>
                    <a:cubicBezTo>
                      <a:pt x="4488085" y="3964020"/>
                      <a:pt x="4556379" y="3882676"/>
                      <a:pt x="4629722" y="3806190"/>
                    </a:cubicBezTo>
                    <a:cubicBezTo>
                      <a:pt x="4732211" y="3699224"/>
                      <a:pt x="4844796" y="3602260"/>
                      <a:pt x="4943761" y="3491960"/>
                    </a:cubicBezTo>
                    <a:cubicBezTo>
                      <a:pt x="4991386" y="3438906"/>
                      <a:pt x="5035677" y="3382995"/>
                      <a:pt x="5080349" y="3327368"/>
                    </a:cubicBezTo>
                    <a:cubicBezTo>
                      <a:pt x="5165980" y="3220688"/>
                      <a:pt x="5253419" y="3115151"/>
                      <a:pt x="5327618" y="3000185"/>
                    </a:cubicBezTo>
                    <a:cubicBezTo>
                      <a:pt x="5390483" y="2902839"/>
                      <a:pt x="5443442" y="2799493"/>
                      <a:pt x="5489163" y="2693003"/>
                    </a:cubicBezTo>
                    <a:cubicBezTo>
                      <a:pt x="5532406" y="2592229"/>
                      <a:pt x="5569077" y="2488787"/>
                      <a:pt x="5606796" y="2385822"/>
                    </a:cubicBezTo>
                    <a:cubicBezTo>
                      <a:pt x="5652135" y="2261902"/>
                      <a:pt x="5699093" y="2137410"/>
                      <a:pt x="5776246" y="2030730"/>
                    </a:cubicBezTo>
                    <a:cubicBezTo>
                      <a:pt x="5831872" y="1953768"/>
                      <a:pt x="5901500" y="1888427"/>
                      <a:pt x="5976652" y="1830229"/>
                    </a:cubicBezTo>
                    <a:cubicBezTo>
                      <a:pt x="6047042" y="1775746"/>
                      <a:pt x="6121813" y="1727359"/>
                      <a:pt x="6196965" y="1679639"/>
                    </a:cubicBezTo>
                    <a:cubicBezTo>
                      <a:pt x="6286119" y="1622965"/>
                      <a:pt x="6375940" y="1566767"/>
                      <a:pt x="6456140" y="1498092"/>
                    </a:cubicBezTo>
                    <a:cubicBezTo>
                      <a:pt x="6534341" y="1431227"/>
                      <a:pt x="6602063" y="1353217"/>
                      <a:pt x="6663500" y="1270635"/>
                    </a:cubicBezTo>
                    <a:cubicBezTo>
                      <a:pt x="6737509" y="1171194"/>
                      <a:pt x="6802374" y="1064514"/>
                      <a:pt x="6842951" y="947452"/>
                    </a:cubicBezTo>
                    <a:cubicBezTo>
                      <a:pt x="6871240" y="865823"/>
                      <a:pt x="6887051" y="780383"/>
                      <a:pt x="6890766" y="694087"/>
                    </a:cubicBezTo>
                    <a:cubicBezTo>
                      <a:pt x="6893719" y="625888"/>
                      <a:pt x="6888861" y="557117"/>
                      <a:pt x="6866858" y="492633"/>
                    </a:cubicBezTo>
                    <a:cubicBezTo>
                      <a:pt x="6831616" y="389573"/>
                      <a:pt x="6755511" y="307848"/>
                      <a:pt x="6675406" y="233267"/>
                    </a:cubicBezTo>
                    <a:cubicBezTo>
                      <a:pt x="6607588" y="170402"/>
                      <a:pt x="6496336" y="56007"/>
                      <a:pt x="6422613" y="0"/>
                    </a:cubicBezTo>
                  </a:path>
                </a:pathLst>
              </a:custGeom>
              <a:noFill/>
              <a:ln w="9525" cap="rnd">
                <a:solidFill>
                  <a:schemeClr val="accent2">
                    <a:alpha val="35000"/>
                  </a:schemeClr>
                </a:solidFill>
                <a:prstDash val="lgDash"/>
                <a:round/>
              </a:ln>
            </p:spPr>
            <p:txBody>
              <a:bodyPr rtlCol="0" anchor="ctr"/>
              <a:lstStyle/>
              <a:p>
                <a:endParaRPr lang="en-US"/>
              </a:p>
            </p:txBody>
          </p:sp>
          <p:sp>
            <p:nvSpPr>
              <p:cNvPr id="82" name="Freeform: Shape 81">
                <a:extLst>
                  <a:ext uri="{FF2B5EF4-FFF2-40B4-BE49-F238E27FC236}">
                    <a16:creationId xmlns:a16="http://schemas.microsoft.com/office/drawing/2014/main" xmlns="" id="{9CC44302-CB8C-48E2-B1CD-BA4D30DA6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788" y="0"/>
                <a:ext cx="12542" cy="12542"/>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83" name="Freeform: Shape 82">
                <a:extLst>
                  <a:ext uri="{FF2B5EF4-FFF2-40B4-BE49-F238E27FC236}">
                    <a16:creationId xmlns:a16="http://schemas.microsoft.com/office/drawing/2014/main" xmlns="" id="{0EAC85F3-ABB7-4AE5-A19F-69B28F09AF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8540" y="19439"/>
                <a:ext cx="8755533" cy="5998603"/>
              </a:xfrm>
              <a:custGeom>
                <a:avLst/>
                <a:gdLst>
                  <a:gd name="connsiteX0" fmla="*/ 6072569 w 6649344"/>
                  <a:gd name="connsiteY0" fmla="*/ 0 h 4555608"/>
                  <a:gd name="connsiteX1" fmla="*/ 6201347 w 6649344"/>
                  <a:gd name="connsiteY1" fmla="*/ 218218 h 4555608"/>
                  <a:gd name="connsiteX2" fmla="*/ 6519101 w 6649344"/>
                  <a:gd name="connsiteY2" fmla="*/ 492919 h 4555608"/>
                  <a:gd name="connsiteX3" fmla="*/ 6648260 w 6649344"/>
                  <a:gd name="connsiteY3" fmla="*/ 789718 h 4555608"/>
                  <a:gd name="connsiteX4" fmla="*/ 6574060 w 6649344"/>
                  <a:gd name="connsiteY4" fmla="*/ 1096137 h 4555608"/>
                  <a:gd name="connsiteX5" fmla="*/ 6385084 w 6649344"/>
                  <a:gd name="connsiteY5" fmla="*/ 1349883 h 4555608"/>
                  <a:gd name="connsiteX6" fmla="*/ 6126671 w 6649344"/>
                  <a:gd name="connsiteY6" fmla="*/ 1515047 h 4555608"/>
                  <a:gd name="connsiteX7" fmla="*/ 5851493 w 6649344"/>
                  <a:gd name="connsiteY7" fmla="*/ 1632299 h 4555608"/>
                  <a:gd name="connsiteX8" fmla="*/ 5679187 w 6649344"/>
                  <a:gd name="connsiteY8" fmla="*/ 1759172 h 4555608"/>
                  <a:gd name="connsiteX9" fmla="*/ 5564314 w 6649344"/>
                  <a:gd name="connsiteY9" fmla="*/ 1962626 h 4555608"/>
                  <a:gd name="connsiteX10" fmla="*/ 5470970 w 6649344"/>
                  <a:gd name="connsiteY10" fmla="*/ 2245138 h 4555608"/>
                  <a:gd name="connsiteX11" fmla="*/ 5406390 w 6649344"/>
                  <a:gd name="connsiteY11" fmla="*/ 2467737 h 4555608"/>
                  <a:gd name="connsiteX12" fmla="*/ 5327428 w 6649344"/>
                  <a:gd name="connsiteY12" fmla="*/ 2723864 h 4555608"/>
                  <a:gd name="connsiteX13" fmla="*/ 5198269 w 6649344"/>
                  <a:gd name="connsiteY13" fmla="*/ 2970467 h 4555608"/>
                  <a:gd name="connsiteX14" fmla="*/ 5085779 w 6649344"/>
                  <a:gd name="connsiteY14" fmla="*/ 3147632 h 4555608"/>
                  <a:gd name="connsiteX15" fmla="*/ 4839367 w 6649344"/>
                  <a:gd name="connsiteY15" fmla="*/ 3461195 h 4555608"/>
                  <a:gd name="connsiteX16" fmla="*/ 4639628 w 6649344"/>
                  <a:gd name="connsiteY16" fmla="*/ 3661125 h 4555608"/>
                  <a:gd name="connsiteX17" fmla="*/ 4467320 w 6649344"/>
                  <a:gd name="connsiteY17" fmla="*/ 3833432 h 4555608"/>
                  <a:gd name="connsiteX18" fmla="*/ 4292632 w 6649344"/>
                  <a:gd name="connsiteY18" fmla="*/ 4008215 h 4555608"/>
                  <a:gd name="connsiteX19" fmla="*/ 3976783 w 6649344"/>
                  <a:gd name="connsiteY19" fmla="*/ 4324160 h 4555608"/>
                  <a:gd name="connsiteX20" fmla="*/ 3793712 w 6649344"/>
                  <a:gd name="connsiteY20" fmla="*/ 4478560 h 4555608"/>
                  <a:gd name="connsiteX21" fmla="*/ 3509010 w 6649344"/>
                  <a:gd name="connsiteY21" fmla="*/ 4555141 h 4555608"/>
                  <a:gd name="connsiteX22" fmla="*/ 2982659 w 6649344"/>
                  <a:gd name="connsiteY22" fmla="*/ 4488085 h 4555608"/>
                  <a:gd name="connsiteX23" fmla="*/ 2420398 w 6649344"/>
                  <a:gd name="connsiteY23" fmla="*/ 4488085 h 4555608"/>
                  <a:gd name="connsiteX24" fmla="*/ 2176939 w 6649344"/>
                  <a:gd name="connsiteY24" fmla="*/ 4463034 h 4555608"/>
                  <a:gd name="connsiteX25" fmla="*/ 1810607 w 6649344"/>
                  <a:gd name="connsiteY25" fmla="*/ 4272629 h 4555608"/>
                  <a:gd name="connsiteX26" fmla="*/ 1615345 w 6649344"/>
                  <a:gd name="connsiteY26" fmla="*/ 3953733 h 4555608"/>
                  <a:gd name="connsiteX27" fmla="*/ 1455801 w 6649344"/>
                  <a:gd name="connsiteY27" fmla="*/ 3613309 h 4555608"/>
                  <a:gd name="connsiteX28" fmla="*/ 1362742 w 6649344"/>
                  <a:gd name="connsiteY28" fmla="*/ 3309080 h 4555608"/>
                  <a:gd name="connsiteX29" fmla="*/ 1429226 w 6649344"/>
                  <a:gd name="connsiteY29" fmla="*/ 2865215 h 4555608"/>
                  <a:gd name="connsiteX30" fmla="*/ 1493996 w 6649344"/>
                  <a:gd name="connsiteY30" fmla="*/ 2444591 h 4555608"/>
                  <a:gd name="connsiteX31" fmla="*/ 1379315 w 6649344"/>
                  <a:gd name="connsiteY31" fmla="*/ 2240090 h 4555608"/>
                  <a:gd name="connsiteX32" fmla="*/ 1243108 w 6649344"/>
                  <a:gd name="connsiteY32" fmla="*/ 2156936 h 4555608"/>
                  <a:gd name="connsiteX33" fmla="*/ 929069 w 6649344"/>
                  <a:gd name="connsiteY33" fmla="*/ 2075498 h 4555608"/>
                  <a:gd name="connsiteX34" fmla="*/ 736282 w 6649344"/>
                  <a:gd name="connsiteY34" fmla="*/ 2120360 h 4555608"/>
                  <a:gd name="connsiteX35" fmla="*/ 443865 w 6649344"/>
                  <a:gd name="connsiteY35" fmla="*/ 2266664 h 4555608"/>
                  <a:gd name="connsiteX36" fmla="*/ 0 w 6649344"/>
                  <a:gd name="connsiteY36" fmla="*/ 2592229 h 45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49344" h="4555608">
                    <a:moveTo>
                      <a:pt x="6072569" y="0"/>
                    </a:moveTo>
                    <a:cubicBezTo>
                      <a:pt x="6092857" y="34576"/>
                      <a:pt x="6094000" y="127349"/>
                      <a:pt x="6201347" y="218218"/>
                    </a:cubicBezTo>
                    <a:cubicBezTo>
                      <a:pt x="6308789" y="309086"/>
                      <a:pt x="6430518" y="383858"/>
                      <a:pt x="6519101" y="492919"/>
                    </a:cubicBezTo>
                    <a:cubicBezTo>
                      <a:pt x="6588919" y="578834"/>
                      <a:pt x="6640449" y="679704"/>
                      <a:pt x="6648260" y="789718"/>
                    </a:cubicBezTo>
                    <a:cubicBezTo>
                      <a:pt x="6655880" y="896303"/>
                      <a:pt x="6622542" y="1000411"/>
                      <a:pt x="6574060" y="1096137"/>
                    </a:cubicBezTo>
                    <a:cubicBezTo>
                      <a:pt x="6526054" y="1191101"/>
                      <a:pt x="6463570" y="1278160"/>
                      <a:pt x="6385084" y="1349883"/>
                    </a:cubicBezTo>
                    <a:cubicBezTo>
                      <a:pt x="6309170" y="1419225"/>
                      <a:pt x="6220397" y="1472660"/>
                      <a:pt x="6126671" y="1515047"/>
                    </a:cubicBezTo>
                    <a:cubicBezTo>
                      <a:pt x="6035707" y="1556194"/>
                      <a:pt x="5940362" y="1586960"/>
                      <a:pt x="5851493" y="1632299"/>
                    </a:cubicBezTo>
                    <a:cubicBezTo>
                      <a:pt x="5787390" y="1665065"/>
                      <a:pt x="5726906" y="1705356"/>
                      <a:pt x="5679187" y="1759172"/>
                    </a:cubicBezTo>
                    <a:cubicBezTo>
                      <a:pt x="5627180" y="1817846"/>
                      <a:pt x="5593176" y="1889569"/>
                      <a:pt x="5564314" y="1962626"/>
                    </a:cubicBezTo>
                    <a:cubicBezTo>
                      <a:pt x="5527834" y="2054923"/>
                      <a:pt x="5499354" y="2149983"/>
                      <a:pt x="5470970" y="2245138"/>
                    </a:cubicBezTo>
                    <a:cubicBezTo>
                      <a:pt x="5448872" y="2319147"/>
                      <a:pt x="5426869" y="2393252"/>
                      <a:pt x="5406390" y="2467737"/>
                    </a:cubicBezTo>
                    <a:cubicBezTo>
                      <a:pt x="5382673" y="2553938"/>
                      <a:pt x="5360765" y="2640902"/>
                      <a:pt x="5327428" y="2723864"/>
                    </a:cubicBezTo>
                    <a:cubicBezTo>
                      <a:pt x="5292757" y="2810066"/>
                      <a:pt x="5246275" y="2890838"/>
                      <a:pt x="5198269" y="2970467"/>
                    </a:cubicBezTo>
                    <a:cubicBezTo>
                      <a:pt x="5162074" y="3030379"/>
                      <a:pt x="5124927" y="3089625"/>
                      <a:pt x="5085779" y="3147632"/>
                    </a:cubicBezTo>
                    <a:cubicBezTo>
                      <a:pt x="5011293" y="3258026"/>
                      <a:pt x="4929854" y="3363659"/>
                      <a:pt x="4839367" y="3461195"/>
                    </a:cubicBezTo>
                    <a:cubicBezTo>
                      <a:pt x="4775264" y="3530251"/>
                      <a:pt x="4706779" y="3595021"/>
                      <a:pt x="4639628" y="3661125"/>
                    </a:cubicBezTo>
                    <a:cubicBezTo>
                      <a:pt x="4581620" y="3717989"/>
                      <a:pt x="4524661" y="3775901"/>
                      <a:pt x="4467320" y="3833432"/>
                    </a:cubicBezTo>
                    <a:cubicBezTo>
                      <a:pt x="4409218" y="3891820"/>
                      <a:pt x="4350925" y="3949922"/>
                      <a:pt x="4292632" y="4008215"/>
                    </a:cubicBezTo>
                    <a:cubicBezTo>
                      <a:pt x="4187285" y="4113467"/>
                      <a:pt x="4082129" y="4218909"/>
                      <a:pt x="3976783" y="4324160"/>
                    </a:cubicBezTo>
                    <a:cubicBezTo>
                      <a:pt x="3920014" y="4380929"/>
                      <a:pt x="3862673" y="4437793"/>
                      <a:pt x="3793712" y="4478560"/>
                    </a:cubicBezTo>
                    <a:cubicBezTo>
                      <a:pt x="3707797" y="4529328"/>
                      <a:pt x="3608832" y="4551712"/>
                      <a:pt x="3509010" y="4555141"/>
                    </a:cubicBezTo>
                    <a:cubicBezTo>
                      <a:pt x="3331845" y="4561237"/>
                      <a:pt x="3159347" y="4506087"/>
                      <a:pt x="2982659" y="4488085"/>
                    </a:cubicBezTo>
                    <a:cubicBezTo>
                      <a:pt x="2796064" y="4469130"/>
                      <a:pt x="2608135" y="4491323"/>
                      <a:pt x="2420398" y="4488085"/>
                    </a:cubicBezTo>
                    <a:cubicBezTo>
                      <a:pt x="2338673" y="4486656"/>
                      <a:pt x="2256949" y="4480084"/>
                      <a:pt x="2176939" y="4463034"/>
                    </a:cubicBezTo>
                    <a:cubicBezTo>
                      <a:pt x="2039207" y="4433697"/>
                      <a:pt x="1908429" y="4373499"/>
                      <a:pt x="1810607" y="4272629"/>
                    </a:cubicBezTo>
                    <a:cubicBezTo>
                      <a:pt x="1723358" y="4182618"/>
                      <a:pt x="1669637" y="4067175"/>
                      <a:pt x="1615345" y="3953733"/>
                    </a:cubicBezTo>
                    <a:cubicBezTo>
                      <a:pt x="1561243" y="3840671"/>
                      <a:pt x="1505807" y="3728180"/>
                      <a:pt x="1455801" y="3613309"/>
                    </a:cubicBezTo>
                    <a:cubicBezTo>
                      <a:pt x="1413129" y="3515392"/>
                      <a:pt x="1374553" y="3414998"/>
                      <a:pt x="1362742" y="3309080"/>
                    </a:cubicBezTo>
                    <a:cubicBezTo>
                      <a:pt x="1346073" y="3158966"/>
                      <a:pt x="1384649" y="3010091"/>
                      <a:pt x="1429226" y="2865215"/>
                    </a:cubicBezTo>
                    <a:cubicBezTo>
                      <a:pt x="1471898" y="2726627"/>
                      <a:pt x="1522190" y="2585657"/>
                      <a:pt x="1493996" y="2444591"/>
                    </a:cubicBezTo>
                    <a:cubicBezTo>
                      <a:pt x="1478280" y="2365915"/>
                      <a:pt x="1439513" y="2293144"/>
                      <a:pt x="1379315" y="2240090"/>
                    </a:cubicBezTo>
                    <a:cubicBezTo>
                      <a:pt x="1339215" y="2204752"/>
                      <a:pt x="1291495" y="2179796"/>
                      <a:pt x="1243108" y="2156936"/>
                    </a:cubicBezTo>
                    <a:cubicBezTo>
                      <a:pt x="1143476" y="2110073"/>
                      <a:pt x="1038511" y="2069973"/>
                      <a:pt x="929069" y="2075498"/>
                    </a:cubicBezTo>
                    <a:cubicBezTo>
                      <a:pt x="862870" y="2078831"/>
                      <a:pt x="799052" y="2098643"/>
                      <a:pt x="736282" y="2120360"/>
                    </a:cubicBezTo>
                    <a:cubicBezTo>
                      <a:pt x="632365" y="2156365"/>
                      <a:pt x="492633" y="2168366"/>
                      <a:pt x="443865" y="2266664"/>
                    </a:cubicBezTo>
                    <a:cubicBezTo>
                      <a:pt x="229648" y="2699480"/>
                      <a:pt x="8858" y="2576036"/>
                      <a:pt x="0" y="2592229"/>
                    </a:cubicBezTo>
                  </a:path>
                </a:pathLst>
              </a:custGeom>
              <a:noFill/>
              <a:ln w="9525" cap="rnd">
                <a:solidFill>
                  <a:schemeClr val="accent2">
                    <a:alpha val="35000"/>
                  </a:schemeClr>
                </a:solidFill>
                <a:prstDash val="lgDash"/>
                <a:round/>
              </a:ln>
            </p:spPr>
            <p:txBody>
              <a:bodyPr rtlCol="0" anchor="ctr"/>
              <a:lstStyle/>
              <a:p>
                <a:endParaRPr lang="en-US"/>
              </a:p>
            </p:txBody>
          </p:sp>
          <p:sp>
            <p:nvSpPr>
              <p:cNvPr id="84" name="Freeform: Shape 83">
                <a:extLst>
                  <a:ext uri="{FF2B5EF4-FFF2-40B4-BE49-F238E27FC236}">
                    <a16:creationId xmlns:a16="http://schemas.microsoft.com/office/drawing/2014/main" xmlns="" id="{DD6442C7-EA96-48F7-8E52-15B32EDD6E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8540" y="12542"/>
                <a:ext cx="8335554" cy="5823102"/>
              </a:xfrm>
              <a:custGeom>
                <a:avLst/>
                <a:gdLst>
                  <a:gd name="connsiteX0" fmla="*/ 0 w 6330393"/>
                  <a:gd name="connsiteY0" fmla="*/ 2249519 h 4422324"/>
                  <a:gd name="connsiteX1" fmla="*/ 653129 w 6330393"/>
                  <a:gd name="connsiteY1" fmla="*/ 1966532 h 4422324"/>
                  <a:gd name="connsiteX2" fmla="*/ 972122 w 6330393"/>
                  <a:gd name="connsiteY2" fmla="*/ 1926622 h 4422324"/>
                  <a:gd name="connsiteX3" fmla="*/ 1340168 w 6330393"/>
                  <a:gd name="connsiteY3" fmla="*/ 2041398 h 4422324"/>
                  <a:gd name="connsiteX4" fmla="*/ 1572768 w 6330393"/>
                  <a:gd name="connsiteY4" fmla="*/ 2147697 h 4422324"/>
                  <a:gd name="connsiteX5" fmla="*/ 1747647 w 6330393"/>
                  <a:gd name="connsiteY5" fmla="*/ 2370677 h 4422324"/>
                  <a:gd name="connsiteX6" fmla="*/ 1718596 w 6330393"/>
                  <a:gd name="connsiteY6" fmla="*/ 2632043 h 4422324"/>
                  <a:gd name="connsiteX7" fmla="*/ 1575054 w 6330393"/>
                  <a:gd name="connsiteY7" fmla="*/ 2947988 h 4422324"/>
                  <a:gd name="connsiteX8" fmla="*/ 1543431 w 6330393"/>
                  <a:gd name="connsiteY8" fmla="*/ 3462147 h 4422324"/>
                  <a:gd name="connsiteX9" fmla="*/ 1666875 w 6330393"/>
                  <a:gd name="connsiteY9" fmla="*/ 3792474 h 4422324"/>
                  <a:gd name="connsiteX10" fmla="*/ 1801844 w 6330393"/>
                  <a:gd name="connsiteY10" fmla="*/ 4048125 h 4422324"/>
                  <a:gd name="connsiteX11" fmla="*/ 2011490 w 6330393"/>
                  <a:gd name="connsiteY11" fmla="*/ 4257866 h 4422324"/>
                  <a:gd name="connsiteX12" fmla="*/ 2383727 w 6330393"/>
                  <a:gd name="connsiteY12" fmla="*/ 4353687 h 4422324"/>
                  <a:gd name="connsiteX13" fmla="*/ 2745105 w 6330393"/>
                  <a:gd name="connsiteY13" fmla="*/ 4353687 h 4422324"/>
                  <a:gd name="connsiteX14" fmla="*/ 3001232 w 6330393"/>
                  <a:gd name="connsiteY14" fmla="*/ 4368927 h 4422324"/>
                  <a:gd name="connsiteX15" fmla="*/ 3316891 w 6330393"/>
                  <a:gd name="connsiteY15" fmla="*/ 4402170 h 4422324"/>
                  <a:gd name="connsiteX16" fmla="*/ 3578543 w 6330393"/>
                  <a:gd name="connsiteY16" fmla="*/ 4413218 h 4422324"/>
                  <a:gd name="connsiteX17" fmla="*/ 3746087 w 6330393"/>
                  <a:gd name="connsiteY17" fmla="*/ 4330065 h 4422324"/>
                  <a:gd name="connsiteX18" fmla="*/ 3986689 w 6330393"/>
                  <a:gd name="connsiteY18" fmla="*/ 4147280 h 4422324"/>
                  <a:gd name="connsiteX19" fmla="*/ 4469987 w 6330393"/>
                  <a:gd name="connsiteY19" fmla="*/ 3682841 h 4422324"/>
                  <a:gd name="connsiteX20" fmla="*/ 4742784 w 6330393"/>
                  <a:gd name="connsiteY20" fmla="*/ 3409950 h 4422324"/>
                  <a:gd name="connsiteX21" fmla="*/ 5029867 w 6330393"/>
                  <a:gd name="connsiteY21" fmla="*/ 3058097 h 4422324"/>
                  <a:gd name="connsiteX22" fmla="*/ 5211699 w 6330393"/>
                  <a:gd name="connsiteY22" fmla="*/ 2675096 h 4422324"/>
                  <a:gd name="connsiteX23" fmla="*/ 5326571 w 6330393"/>
                  <a:gd name="connsiteY23" fmla="*/ 2136458 h 4422324"/>
                  <a:gd name="connsiteX24" fmla="*/ 5407914 w 6330393"/>
                  <a:gd name="connsiteY24" fmla="*/ 1772603 h 4422324"/>
                  <a:gd name="connsiteX25" fmla="*/ 5517928 w 6330393"/>
                  <a:gd name="connsiteY25" fmla="*/ 1456658 h 4422324"/>
                  <a:gd name="connsiteX26" fmla="*/ 5649563 w 6330393"/>
                  <a:gd name="connsiteY26" fmla="*/ 1325023 h 4422324"/>
                  <a:gd name="connsiteX27" fmla="*/ 5963031 w 6330393"/>
                  <a:gd name="connsiteY27" fmla="*/ 1289114 h 4422324"/>
                  <a:gd name="connsiteX28" fmla="*/ 6185535 w 6330393"/>
                  <a:gd name="connsiteY28" fmla="*/ 1217295 h 4422324"/>
                  <a:gd name="connsiteX29" fmla="*/ 6326696 w 6330393"/>
                  <a:gd name="connsiteY29" fmla="*/ 992315 h 4422324"/>
                  <a:gd name="connsiteX30" fmla="*/ 6305169 w 6330393"/>
                  <a:gd name="connsiteY30" fmla="*/ 824770 h 4422324"/>
                  <a:gd name="connsiteX31" fmla="*/ 6156865 w 6330393"/>
                  <a:gd name="connsiteY31" fmla="*/ 654844 h 4422324"/>
                  <a:gd name="connsiteX32" fmla="*/ 5908072 w 6330393"/>
                  <a:gd name="connsiteY32" fmla="*/ 506444 h 4422324"/>
                  <a:gd name="connsiteX33" fmla="*/ 5606605 w 6330393"/>
                  <a:gd name="connsiteY33" fmla="*/ 353282 h 4422324"/>
                  <a:gd name="connsiteX34" fmla="*/ 5506117 w 6330393"/>
                  <a:gd name="connsiteY34" fmla="*/ 164211 h 4422324"/>
                  <a:gd name="connsiteX35" fmla="*/ 5598890 w 6330393"/>
                  <a:gd name="connsiteY35" fmla="*/ 0 h 442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30393" h="4422324">
                    <a:moveTo>
                      <a:pt x="0" y="2249519"/>
                    </a:moveTo>
                    <a:cubicBezTo>
                      <a:pt x="166592" y="2158746"/>
                      <a:pt x="472059" y="2022443"/>
                      <a:pt x="653129" y="1966532"/>
                    </a:cubicBezTo>
                    <a:cubicBezTo>
                      <a:pt x="756761" y="1934528"/>
                      <a:pt x="864489" y="1915573"/>
                      <a:pt x="972122" y="1926622"/>
                    </a:cubicBezTo>
                    <a:cubicBezTo>
                      <a:pt x="1100423" y="1939766"/>
                      <a:pt x="1219581" y="1994630"/>
                      <a:pt x="1340168" y="2041398"/>
                    </a:cubicBezTo>
                    <a:cubicBezTo>
                      <a:pt x="1419987" y="2072354"/>
                      <a:pt x="1501140" y="2101025"/>
                      <a:pt x="1572768" y="2147697"/>
                    </a:cubicBezTo>
                    <a:cubicBezTo>
                      <a:pt x="1654874" y="2201132"/>
                      <a:pt x="1723454" y="2276285"/>
                      <a:pt x="1747647" y="2370677"/>
                    </a:cubicBezTo>
                    <a:cubicBezTo>
                      <a:pt x="1769840" y="2457545"/>
                      <a:pt x="1750981" y="2547842"/>
                      <a:pt x="1718596" y="2632043"/>
                    </a:cubicBezTo>
                    <a:cubicBezTo>
                      <a:pt x="1676876" y="2740152"/>
                      <a:pt x="1615345" y="2839403"/>
                      <a:pt x="1575054" y="2947988"/>
                    </a:cubicBezTo>
                    <a:cubicBezTo>
                      <a:pt x="1514094" y="3112199"/>
                      <a:pt x="1505141" y="3291269"/>
                      <a:pt x="1543431" y="3462147"/>
                    </a:cubicBezTo>
                    <a:cubicBezTo>
                      <a:pt x="1569244" y="3577114"/>
                      <a:pt x="1617536" y="3685318"/>
                      <a:pt x="1666875" y="3792474"/>
                    </a:cubicBezTo>
                    <a:cubicBezTo>
                      <a:pt x="1707261" y="3880199"/>
                      <a:pt x="1748600" y="3967734"/>
                      <a:pt x="1801844" y="4048125"/>
                    </a:cubicBezTo>
                    <a:cubicBezTo>
                      <a:pt x="1857185" y="4131659"/>
                      <a:pt x="1925669" y="4206431"/>
                      <a:pt x="2011490" y="4257866"/>
                    </a:cubicBezTo>
                    <a:cubicBezTo>
                      <a:pt x="2122837" y="4324636"/>
                      <a:pt x="2253615" y="4347020"/>
                      <a:pt x="2383727" y="4353687"/>
                    </a:cubicBezTo>
                    <a:cubicBezTo>
                      <a:pt x="2504027" y="4359879"/>
                      <a:pt x="2624614" y="4351973"/>
                      <a:pt x="2745105" y="4353687"/>
                    </a:cubicBezTo>
                    <a:cubicBezTo>
                      <a:pt x="2830640" y="4354925"/>
                      <a:pt x="2915984" y="4361688"/>
                      <a:pt x="3001232" y="4368927"/>
                    </a:cubicBezTo>
                    <a:cubicBezTo>
                      <a:pt x="3106674" y="4377881"/>
                      <a:pt x="3212211" y="4386739"/>
                      <a:pt x="3316891" y="4402170"/>
                    </a:cubicBezTo>
                    <a:cubicBezTo>
                      <a:pt x="3404426" y="4415028"/>
                      <a:pt x="3493008" y="4433697"/>
                      <a:pt x="3578543" y="4413218"/>
                    </a:cubicBezTo>
                    <a:cubicBezTo>
                      <a:pt x="3639598" y="4398645"/>
                      <a:pt x="3693890" y="4365403"/>
                      <a:pt x="3746087" y="4330065"/>
                    </a:cubicBezTo>
                    <a:cubicBezTo>
                      <a:pt x="3829622" y="4273677"/>
                      <a:pt x="3909727" y="4212431"/>
                      <a:pt x="3986689" y="4147280"/>
                    </a:cubicBezTo>
                    <a:cubicBezTo>
                      <a:pt x="4157282" y="4002881"/>
                      <a:pt x="4311206" y="3840290"/>
                      <a:pt x="4469987" y="3682841"/>
                    </a:cubicBezTo>
                    <a:cubicBezTo>
                      <a:pt x="4561332" y="3592259"/>
                      <a:pt x="4653915" y="3503009"/>
                      <a:pt x="4742784" y="3409950"/>
                    </a:cubicBezTo>
                    <a:cubicBezTo>
                      <a:pt x="4847558" y="3300222"/>
                      <a:pt x="4947190" y="3185255"/>
                      <a:pt x="5029867" y="3058097"/>
                    </a:cubicBezTo>
                    <a:cubicBezTo>
                      <a:pt x="5107305" y="2939129"/>
                      <a:pt x="5168646" y="2810351"/>
                      <a:pt x="5211699" y="2675096"/>
                    </a:cubicBezTo>
                    <a:cubicBezTo>
                      <a:pt x="5267516" y="2500027"/>
                      <a:pt x="5292186" y="2317147"/>
                      <a:pt x="5326571" y="2136458"/>
                    </a:cubicBezTo>
                    <a:cubicBezTo>
                      <a:pt x="5349812" y="2014347"/>
                      <a:pt x="5378672" y="1893380"/>
                      <a:pt x="5407914" y="1772603"/>
                    </a:cubicBezTo>
                    <a:cubicBezTo>
                      <a:pt x="5434299" y="1663446"/>
                      <a:pt x="5460683" y="1552861"/>
                      <a:pt x="5517928" y="1456658"/>
                    </a:cubicBezTo>
                    <a:cubicBezTo>
                      <a:pt x="5550408" y="1402080"/>
                      <a:pt x="5592889" y="1353312"/>
                      <a:pt x="5649563" y="1325023"/>
                    </a:cubicBezTo>
                    <a:cubicBezTo>
                      <a:pt x="5744528" y="1277493"/>
                      <a:pt x="5856065" y="1296924"/>
                      <a:pt x="5963031" y="1289114"/>
                    </a:cubicBezTo>
                    <a:cubicBezTo>
                      <a:pt x="6042279" y="1283303"/>
                      <a:pt x="6120479" y="1262539"/>
                      <a:pt x="6185535" y="1217295"/>
                    </a:cubicBezTo>
                    <a:cubicBezTo>
                      <a:pt x="6261164" y="1164717"/>
                      <a:pt x="6312694" y="1083374"/>
                      <a:pt x="6326696" y="992315"/>
                    </a:cubicBezTo>
                    <a:cubicBezTo>
                      <a:pt x="6335459" y="935450"/>
                      <a:pt x="6328791" y="877253"/>
                      <a:pt x="6305169" y="824770"/>
                    </a:cubicBezTo>
                    <a:cubicBezTo>
                      <a:pt x="6273927" y="755333"/>
                      <a:pt x="6217158" y="701897"/>
                      <a:pt x="6156865" y="654844"/>
                    </a:cubicBezTo>
                    <a:cubicBezTo>
                      <a:pt x="6080379" y="595217"/>
                      <a:pt x="5996750" y="545687"/>
                      <a:pt x="5908072" y="506444"/>
                    </a:cubicBezTo>
                    <a:cubicBezTo>
                      <a:pt x="5803964" y="460343"/>
                      <a:pt x="5692807" y="426815"/>
                      <a:pt x="5606605" y="353282"/>
                    </a:cubicBezTo>
                    <a:cubicBezTo>
                      <a:pt x="5549170" y="304229"/>
                      <a:pt x="5503259" y="238887"/>
                      <a:pt x="5506117" y="164211"/>
                    </a:cubicBezTo>
                    <a:cubicBezTo>
                      <a:pt x="5508213" y="106109"/>
                      <a:pt x="5598890" y="0"/>
                      <a:pt x="5598890" y="0"/>
                    </a:cubicBezTo>
                  </a:path>
                </a:pathLst>
              </a:custGeom>
              <a:noFill/>
              <a:ln w="9525" cap="rnd">
                <a:solidFill>
                  <a:schemeClr val="accent2">
                    <a:alpha val="35000"/>
                  </a:schemeClr>
                </a:solidFill>
                <a:prstDash val="lgDash"/>
                <a:round/>
              </a:ln>
            </p:spPr>
            <p:txBody>
              <a:bodyPr rtlCol="0" anchor="ctr"/>
              <a:lstStyle/>
              <a:p>
                <a:endParaRPr lang="en-US"/>
              </a:p>
            </p:txBody>
          </p:sp>
          <p:sp>
            <p:nvSpPr>
              <p:cNvPr id="85" name="Freeform: Shape 84">
                <a:extLst>
                  <a:ext uri="{FF2B5EF4-FFF2-40B4-BE49-F238E27FC236}">
                    <a16:creationId xmlns:a16="http://schemas.microsoft.com/office/drawing/2014/main" xmlns="" id="{1ECB895E-B92E-4686-8B6F-BA0F9041C1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00" y="12542"/>
                <a:ext cx="3256801" cy="2769035"/>
              </a:xfrm>
              <a:custGeom>
                <a:avLst/>
                <a:gdLst>
                  <a:gd name="connsiteX0" fmla="*/ 0 w 2563086"/>
                  <a:gd name="connsiteY0" fmla="*/ 2102930 h 2102929"/>
                  <a:gd name="connsiteX1" fmla="*/ 625888 w 2563086"/>
                  <a:gd name="connsiteY1" fmla="*/ 1834229 h 2102929"/>
                  <a:gd name="connsiteX2" fmla="*/ 954024 w 2563086"/>
                  <a:gd name="connsiteY2" fmla="*/ 1789938 h 2102929"/>
                  <a:gd name="connsiteX3" fmla="*/ 1379125 w 2563086"/>
                  <a:gd name="connsiteY3" fmla="*/ 1870329 h 2102929"/>
                  <a:gd name="connsiteX4" fmla="*/ 1819466 w 2563086"/>
                  <a:gd name="connsiteY4" fmla="*/ 2021300 h 2102929"/>
                  <a:gd name="connsiteX5" fmla="*/ 2221040 w 2563086"/>
                  <a:gd name="connsiteY5" fmla="*/ 2010251 h 2102929"/>
                  <a:gd name="connsiteX6" fmla="*/ 2507647 w 2563086"/>
                  <a:gd name="connsiteY6" fmla="*/ 1867567 h 2102929"/>
                  <a:gd name="connsiteX7" fmla="*/ 2560225 w 2563086"/>
                  <a:gd name="connsiteY7" fmla="*/ 1652873 h 2102929"/>
                  <a:gd name="connsiteX8" fmla="*/ 2328958 w 2563086"/>
                  <a:gd name="connsiteY8" fmla="*/ 1295495 h 2102929"/>
                  <a:gd name="connsiteX9" fmla="*/ 1676686 w 2563086"/>
                  <a:gd name="connsiteY9" fmla="*/ 812292 h 2102929"/>
                  <a:gd name="connsiteX10" fmla="*/ 1436942 w 2563086"/>
                  <a:gd name="connsiteY10" fmla="*/ 669036 h 2102929"/>
                  <a:gd name="connsiteX11" fmla="*/ 1157288 w 2563086"/>
                  <a:gd name="connsiteY11" fmla="*/ 498634 h 2102929"/>
                  <a:gd name="connsiteX12" fmla="*/ 928783 w 2563086"/>
                  <a:gd name="connsiteY12" fmla="*/ 355949 h 2102929"/>
                  <a:gd name="connsiteX13" fmla="*/ 649510 w 2563086"/>
                  <a:gd name="connsiteY13" fmla="*/ 161639 h 2102929"/>
                  <a:gd name="connsiteX14" fmla="*/ 373190 w 2563086"/>
                  <a:gd name="connsiteY14" fmla="*/ 0 h 21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86" h="2102929">
                    <a:moveTo>
                      <a:pt x="0" y="2102930"/>
                    </a:moveTo>
                    <a:cubicBezTo>
                      <a:pt x="182499" y="1964341"/>
                      <a:pt x="402717" y="1887855"/>
                      <a:pt x="625888" y="1834229"/>
                    </a:cubicBezTo>
                    <a:cubicBezTo>
                      <a:pt x="733711" y="1808321"/>
                      <a:pt x="843248" y="1789557"/>
                      <a:pt x="954024" y="1789938"/>
                    </a:cubicBezTo>
                    <a:cubicBezTo>
                      <a:pt x="1098995" y="1790414"/>
                      <a:pt x="1241965" y="1822609"/>
                      <a:pt x="1379125" y="1870329"/>
                    </a:cubicBezTo>
                    <a:cubicBezTo>
                      <a:pt x="1526191" y="1921478"/>
                      <a:pt x="1666780" y="1992059"/>
                      <a:pt x="1819466" y="2021300"/>
                    </a:cubicBezTo>
                    <a:cubicBezTo>
                      <a:pt x="1952244" y="2046827"/>
                      <a:pt x="2088356" y="2037112"/>
                      <a:pt x="2221040" y="2010251"/>
                    </a:cubicBezTo>
                    <a:cubicBezTo>
                      <a:pt x="2329720" y="1988249"/>
                      <a:pt x="2440877" y="1954530"/>
                      <a:pt x="2507647" y="1867567"/>
                    </a:cubicBezTo>
                    <a:cubicBezTo>
                      <a:pt x="2554320" y="1806702"/>
                      <a:pt x="2570226" y="1729073"/>
                      <a:pt x="2560225" y="1652873"/>
                    </a:cubicBezTo>
                    <a:cubicBezTo>
                      <a:pt x="2541270" y="1508665"/>
                      <a:pt x="2436019" y="1396175"/>
                      <a:pt x="2328958" y="1295495"/>
                    </a:cubicBezTo>
                    <a:cubicBezTo>
                      <a:pt x="2131314" y="1109567"/>
                      <a:pt x="1908429" y="953643"/>
                      <a:pt x="1676686" y="812292"/>
                    </a:cubicBezTo>
                    <a:cubicBezTo>
                      <a:pt x="1597152" y="763810"/>
                      <a:pt x="1516856" y="716756"/>
                      <a:pt x="1436942" y="669036"/>
                    </a:cubicBezTo>
                    <a:cubicBezTo>
                      <a:pt x="1343216" y="613029"/>
                      <a:pt x="1250442" y="555498"/>
                      <a:pt x="1157288" y="498634"/>
                    </a:cubicBezTo>
                    <a:cubicBezTo>
                      <a:pt x="1080611" y="451866"/>
                      <a:pt x="1003745" y="405479"/>
                      <a:pt x="928783" y="355949"/>
                    </a:cubicBezTo>
                    <a:cubicBezTo>
                      <a:pt x="834200" y="293465"/>
                      <a:pt x="743140" y="225552"/>
                      <a:pt x="649510" y="161639"/>
                    </a:cubicBezTo>
                    <a:cubicBezTo>
                      <a:pt x="539496" y="86487"/>
                      <a:pt x="373190" y="0"/>
                      <a:pt x="373190" y="0"/>
                    </a:cubicBezTo>
                  </a:path>
                </a:pathLst>
              </a:custGeom>
              <a:noFill/>
              <a:ln w="9525" cap="rnd">
                <a:solidFill>
                  <a:schemeClr val="accent2">
                    <a:alpha val="35000"/>
                  </a:schemeClr>
                </a:solidFill>
                <a:prstDash val="lgDash"/>
                <a:round/>
              </a:ln>
            </p:spPr>
            <p:txBody>
              <a:bodyPr rtlCol="0" anchor="ctr"/>
              <a:lstStyle/>
              <a:p>
                <a:endParaRPr lang="en-US"/>
              </a:p>
            </p:txBody>
          </p:sp>
          <p:sp>
            <p:nvSpPr>
              <p:cNvPr id="86" name="Freeform: Shape 85">
                <a:extLst>
                  <a:ext uri="{FF2B5EF4-FFF2-40B4-BE49-F238E27FC236}">
                    <a16:creationId xmlns:a16="http://schemas.microsoft.com/office/drawing/2014/main" xmlns="" id="{357CEDFC-C202-445C-9D3B-467FB3DCE9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788" y="0"/>
                <a:ext cx="12542" cy="12542"/>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87" name="Freeform: Shape 86">
                <a:extLst>
                  <a:ext uri="{FF2B5EF4-FFF2-40B4-BE49-F238E27FC236}">
                    <a16:creationId xmlns:a16="http://schemas.microsoft.com/office/drawing/2014/main" xmlns="" id="{E763FC30-4283-464C-932E-272A62FE5D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788" y="0"/>
                <a:ext cx="12542" cy="12542"/>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88" name="Freeform: Shape 87">
                <a:extLst>
                  <a:ext uri="{FF2B5EF4-FFF2-40B4-BE49-F238E27FC236}">
                    <a16:creationId xmlns:a16="http://schemas.microsoft.com/office/drawing/2014/main" xmlns="" id="{0DE2B79E-20B8-482A-9098-FCAEF6B21B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8540" y="232906"/>
                <a:ext cx="1832649" cy="1702458"/>
              </a:xfrm>
              <a:custGeom>
                <a:avLst/>
                <a:gdLst>
                  <a:gd name="connsiteX0" fmla="*/ 0 w 1391796"/>
                  <a:gd name="connsiteY0" fmla="*/ 1292924 h 1292923"/>
                  <a:gd name="connsiteX1" fmla="*/ 696563 w 1391796"/>
                  <a:gd name="connsiteY1" fmla="*/ 1150906 h 1292923"/>
                  <a:gd name="connsiteX2" fmla="*/ 993934 w 1391796"/>
                  <a:gd name="connsiteY2" fmla="*/ 1192435 h 1292923"/>
                  <a:gd name="connsiteX3" fmla="*/ 1155097 w 1391796"/>
                  <a:gd name="connsiteY3" fmla="*/ 1192435 h 1292923"/>
                  <a:gd name="connsiteX4" fmla="*/ 1324547 w 1391796"/>
                  <a:gd name="connsiteY4" fmla="*/ 1184148 h 1292923"/>
                  <a:gd name="connsiteX5" fmla="*/ 1381030 w 1391796"/>
                  <a:gd name="connsiteY5" fmla="*/ 1149191 h 1292923"/>
                  <a:gd name="connsiteX6" fmla="*/ 1357789 w 1391796"/>
                  <a:gd name="connsiteY6" fmla="*/ 1027843 h 1292923"/>
                  <a:gd name="connsiteX7" fmla="*/ 1136809 w 1391796"/>
                  <a:gd name="connsiteY7" fmla="*/ 838295 h 1292923"/>
                  <a:gd name="connsiteX8" fmla="*/ 804482 w 1391796"/>
                  <a:gd name="connsiteY8" fmla="*/ 595598 h 1292923"/>
                  <a:gd name="connsiteX9" fmla="*/ 530352 w 1391796"/>
                  <a:gd name="connsiteY9" fmla="*/ 381191 h 1292923"/>
                  <a:gd name="connsiteX10" fmla="*/ 0 w 1391796"/>
                  <a:gd name="connsiteY10" fmla="*/ 0 h 12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796" h="1292923">
                    <a:moveTo>
                      <a:pt x="0" y="1292924"/>
                    </a:moveTo>
                    <a:cubicBezTo>
                      <a:pt x="158877" y="1243108"/>
                      <a:pt x="531019" y="1138047"/>
                      <a:pt x="696563" y="1150906"/>
                    </a:cubicBezTo>
                    <a:cubicBezTo>
                      <a:pt x="796481" y="1158621"/>
                      <a:pt x="894017" y="1185863"/>
                      <a:pt x="993934" y="1192435"/>
                    </a:cubicBezTo>
                    <a:cubicBezTo>
                      <a:pt x="1047559" y="1195959"/>
                      <a:pt x="1101376" y="1192054"/>
                      <a:pt x="1155097" y="1192435"/>
                    </a:cubicBezTo>
                    <a:cubicBezTo>
                      <a:pt x="1212056" y="1192816"/>
                      <a:pt x="1269683" y="1198626"/>
                      <a:pt x="1324547" y="1184148"/>
                    </a:cubicBezTo>
                    <a:cubicBezTo>
                      <a:pt x="1346930" y="1178243"/>
                      <a:pt x="1368266" y="1168241"/>
                      <a:pt x="1381030" y="1149191"/>
                    </a:cubicBezTo>
                    <a:cubicBezTo>
                      <a:pt x="1405795" y="1112425"/>
                      <a:pt x="1383506" y="1065752"/>
                      <a:pt x="1357789" y="1027843"/>
                    </a:cubicBezTo>
                    <a:cubicBezTo>
                      <a:pt x="1302734" y="946880"/>
                      <a:pt x="1218152" y="893540"/>
                      <a:pt x="1136809" y="838295"/>
                    </a:cubicBezTo>
                    <a:cubicBezTo>
                      <a:pt x="1023271" y="761238"/>
                      <a:pt x="912971" y="679609"/>
                      <a:pt x="804482" y="595598"/>
                    </a:cubicBezTo>
                    <a:cubicBezTo>
                      <a:pt x="712756" y="524542"/>
                      <a:pt x="620459" y="454247"/>
                      <a:pt x="530352" y="381191"/>
                    </a:cubicBezTo>
                    <a:cubicBezTo>
                      <a:pt x="378809" y="258318"/>
                      <a:pt x="149733" y="125063"/>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89" name="Freeform: Shape 88">
                <a:extLst>
                  <a:ext uri="{FF2B5EF4-FFF2-40B4-BE49-F238E27FC236}">
                    <a16:creationId xmlns:a16="http://schemas.microsoft.com/office/drawing/2014/main" xmlns="" id="{27ECCA13-011E-4D0B-8827-B1DFEF0943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4787" y="27843"/>
                <a:ext cx="2207527" cy="1610525"/>
              </a:xfrm>
              <a:custGeom>
                <a:avLst/>
                <a:gdLst>
                  <a:gd name="connsiteX0" fmla="*/ 1676495 w 1676495"/>
                  <a:gd name="connsiteY0" fmla="*/ 1223105 h 1223105"/>
                  <a:gd name="connsiteX1" fmla="*/ 1421702 w 1676495"/>
                  <a:gd name="connsiteY1" fmla="*/ 1000792 h 1223105"/>
                  <a:gd name="connsiteX2" fmla="*/ 1024604 w 1676495"/>
                  <a:gd name="connsiteY2" fmla="*/ 744760 h 1223105"/>
                  <a:gd name="connsiteX3" fmla="*/ 444722 w 1676495"/>
                  <a:gd name="connsiteY3" fmla="*/ 345758 h 1223105"/>
                  <a:gd name="connsiteX4" fmla="*/ 0 w 1676495"/>
                  <a:gd name="connsiteY4" fmla="*/ 0 h 1223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95" h="1223105">
                    <a:moveTo>
                      <a:pt x="1676495" y="1223105"/>
                    </a:moveTo>
                    <a:cubicBezTo>
                      <a:pt x="1603724" y="1136523"/>
                      <a:pt x="1514094" y="1066324"/>
                      <a:pt x="1421702" y="1000792"/>
                    </a:cubicBezTo>
                    <a:cubicBezTo>
                      <a:pt x="1293209" y="909733"/>
                      <a:pt x="1158526" y="827723"/>
                      <a:pt x="1024604" y="744760"/>
                    </a:cubicBezTo>
                    <a:cubicBezTo>
                      <a:pt x="824770" y="621030"/>
                      <a:pt x="623888" y="497777"/>
                      <a:pt x="444722" y="345758"/>
                    </a:cubicBezTo>
                    <a:cubicBezTo>
                      <a:pt x="330518" y="248888"/>
                      <a:pt x="135731" y="61817"/>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90" name="Freeform: Shape 89">
                <a:extLst>
                  <a:ext uri="{FF2B5EF4-FFF2-40B4-BE49-F238E27FC236}">
                    <a16:creationId xmlns:a16="http://schemas.microsoft.com/office/drawing/2014/main" xmlns="" id="{24CCC8FF-3393-4965-BD21-DCB37A2453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8540" y="1638243"/>
                <a:ext cx="2318558" cy="594242"/>
              </a:xfrm>
              <a:custGeom>
                <a:avLst/>
                <a:gdLst>
                  <a:gd name="connsiteX0" fmla="*/ 0 w 1760817"/>
                  <a:gd name="connsiteY0" fmla="*/ 451295 h 451294"/>
                  <a:gd name="connsiteX1" fmla="*/ 335661 w 1760817"/>
                  <a:gd name="connsiteY1" fmla="*/ 319373 h 451294"/>
                  <a:gd name="connsiteX2" fmla="*/ 629984 w 1760817"/>
                  <a:gd name="connsiteY2" fmla="*/ 264319 h 451294"/>
                  <a:gd name="connsiteX3" fmla="*/ 878777 w 1760817"/>
                  <a:gd name="connsiteY3" fmla="*/ 278702 h 451294"/>
                  <a:gd name="connsiteX4" fmla="*/ 1024700 w 1760817"/>
                  <a:gd name="connsiteY4" fmla="*/ 302609 h 451294"/>
                  <a:gd name="connsiteX5" fmla="*/ 1316641 w 1760817"/>
                  <a:gd name="connsiteY5" fmla="*/ 360045 h 451294"/>
                  <a:gd name="connsiteX6" fmla="*/ 1527143 w 1760817"/>
                  <a:gd name="connsiteY6" fmla="*/ 386334 h 451294"/>
                  <a:gd name="connsiteX7" fmla="*/ 1704023 w 1760817"/>
                  <a:gd name="connsiteY7" fmla="*/ 0 h 4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817" h="451294">
                    <a:moveTo>
                      <a:pt x="0" y="451295"/>
                    </a:moveTo>
                    <a:cubicBezTo>
                      <a:pt x="77438" y="429292"/>
                      <a:pt x="257270" y="337852"/>
                      <a:pt x="335661" y="319373"/>
                    </a:cubicBezTo>
                    <a:cubicBezTo>
                      <a:pt x="433007" y="296418"/>
                      <a:pt x="530162" y="270510"/>
                      <a:pt x="629984" y="264319"/>
                    </a:cubicBezTo>
                    <a:cubicBezTo>
                      <a:pt x="713137" y="259080"/>
                      <a:pt x="796290" y="266891"/>
                      <a:pt x="878777" y="278702"/>
                    </a:cubicBezTo>
                    <a:cubicBezTo>
                      <a:pt x="927545" y="285655"/>
                      <a:pt x="976217" y="293751"/>
                      <a:pt x="1024700" y="302609"/>
                    </a:cubicBezTo>
                    <a:cubicBezTo>
                      <a:pt x="1122236" y="320516"/>
                      <a:pt x="1219581" y="339471"/>
                      <a:pt x="1316641" y="360045"/>
                    </a:cubicBezTo>
                    <a:cubicBezTo>
                      <a:pt x="1386269" y="374809"/>
                      <a:pt x="1456277" y="389763"/>
                      <a:pt x="1527143" y="386334"/>
                    </a:cubicBezTo>
                    <a:cubicBezTo>
                      <a:pt x="1592008" y="383191"/>
                      <a:pt x="1881569" y="391287"/>
                      <a:pt x="1704023" y="0"/>
                    </a:cubicBezTo>
                  </a:path>
                </a:pathLst>
              </a:custGeom>
              <a:noFill/>
              <a:ln w="9525" cap="rnd">
                <a:solidFill>
                  <a:schemeClr val="accent2">
                    <a:alpha val="35000"/>
                  </a:schemeClr>
                </a:solidFill>
                <a:prstDash val="lgDash"/>
                <a:round/>
              </a:ln>
            </p:spPr>
            <p:txBody>
              <a:bodyPr rtlCol="0" anchor="ctr"/>
              <a:lstStyle/>
              <a:p>
                <a:endParaRPr lang="en-US"/>
              </a:p>
            </p:txBody>
          </p:sp>
          <p:sp>
            <p:nvSpPr>
              <p:cNvPr id="91" name="Freeform: Shape 90">
                <a:extLst>
                  <a:ext uri="{FF2B5EF4-FFF2-40B4-BE49-F238E27FC236}">
                    <a16:creationId xmlns:a16="http://schemas.microsoft.com/office/drawing/2014/main" xmlns="" id="{A6D6870E-B40A-4E80-A706-BA8CB5E215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6372" y="454013"/>
                <a:ext cx="256959" cy="983296"/>
              </a:xfrm>
              <a:custGeom>
                <a:avLst/>
                <a:gdLst>
                  <a:gd name="connsiteX0" fmla="*/ 90011 w 267734"/>
                  <a:gd name="connsiteY0" fmla="*/ 746760 h 746759"/>
                  <a:gd name="connsiteX1" fmla="*/ 250603 w 267734"/>
                  <a:gd name="connsiteY1" fmla="*/ 541782 h 746759"/>
                  <a:gd name="connsiteX2" fmla="*/ 250603 w 267734"/>
                  <a:gd name="connsiteY2" fmla="*/ 325660 h 746759"/>
                  <a:gd name="connsiteX3" fmla="*/ 0 w 267734"/>
                  <a:gd name="connsiteY3" fmla="*/ 0 h 746759"/>
                </a:gdLst>
                <a:ahLst/>
                <a:cxnLst>
                  <a:cxn ang="0">
                    <a:pos x="connsiteX0" y="connsiteY0"/>
                  </a:cxn>
                  <a:cxn ang="0">
                    <a:pos x="connsiteX1" y="connsiteY1"/>
                  </a:cxn>
                  <a:cxn ang="0">
                    <a:pos x="connsiteX2" y="connsiteY2"/>
                  </a:cxn>
                  <a:cxn ang="0">
                    <a:pos x="connsiteX3" y="connsiteY3"/>
                  </a:cxn>
                </a:cxnLst>
                <a:rect l="l" t="t" r="r" b="b"/>
                <a:pathLst>
                  <a:path w="267734" h="746759">
                    <a:moveTo>
                      <a:pt x="90011" y="746760"/>
                    </a:moveTo>
                    <a:cubicBezTo>
                      <a:pt x="159353" y="691801"/>
                      <a:pt x="221456" y="624935"/>
                      <a:pt x="250603" y="541782"/>
                    </a:cubicBezTo>
                    <a:cubicBezTo>
                      <a:pt x="275082" y="471868"/>
                      <a:pt x="271748" y="396907"/>
                      <a:pt x="250603" y="325660"/>
                    </a:cubicBezTo>
                    <a:cubicBezTo>
                      <a:pt x="210598" y="190500"/>
                      <a:pt x="117634" y="77629"/>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92" name="Freeform: Shape 91">
                <a:extLst>
                  <a:ext uri="{FF2B5EF4-FFF2-40B4-BE49-F238E27FC236}">
                    <a16:creationId xmlns:a16="http://schemas.microsoft.com/office/drawing/2014/main" xmlns="" id="{81B66FCF-F34F-4C17-A29E-EE8E138129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3887" y="12542"/>
                <a:ext cx="6404043" cy="1673812"/>
              </a:xfrm>
              <a:custGeom>
                <a:avLst/>
                <a:gdLst>
                  <a:gd name="connsiteX0" fmla="*/ 0 w 4863517"/>
                  <a:gd name="connsiteY0" fmla="*/ 0 h 1271168"/>
                  <a:gd name="connsiteX1" fmla="*/ 176879 w 4863517"/>
                  <a:gd name="connsiteY1" fmla="*/ 115157 h 1271168"/>
                  <a:gd name="connsiteX2" fmla="*/ 400812 w 4863517"/>
                  <a:gd name="connsiteY2" fmla="*/ 277178 h 1271168"/>
                  <a:gd name="connsiteX3" fmla="*/ 652367 w 4863517"/>
                  <a:gd name="connsiteY3" fmla="*/ 421958 h 1271168"/>
                  <a:gd name="connsiteX4" fmla="*/ 1110615 w 4863517"/>
                  <a:gd name="connsiteY4" fmla="*/ 690848 h 1271168"/>
                  <a:gd name="connsiteX5" fmla="*/ 1410843 w 4863517"/>
                  <a:gd name="connsiteY5" fmla="*/ 830580 h 1271168"/>
                  <a:gd name="connsiteX6" fmla="*/ 1585341 w 4863517"/>
                  <a:gd name="connsiteY6" fmla="*/ 917067 h 1271168"/>
                  <a:gd name="connsiteX7" fmla="*/ 1896046 w 4863517"/>
                  <a:gd name="connsiteY7" fmla="*/ 1114901 h 1271168"/>
                  <a:gd name="connsiteX8" fmla="*/ 2042255 w 4863517"/>
                  <a:gd name="connsiteY8" fmla="*/ 1204627 h 1271168"/>
                  <a:gd name="connsiteX9" fmla="*/ 2276570 w 4863517"/>
                  <a:gd name="connsiteY9" fmla="*/ 1271111 h 1271168"/>
                  <a:gd name="connsiteX10" fmla="*/ 2568988 w 4863517"/>
                  <a:gd name="connsiteY10" fmla="*/ 1128141 h 1271168"/>
                  <a:gd name="connsiteX11" fmla="*/ 2726817 w 4863517"/>
                  <a:gd name="connsiteY11" fmla="*/ 882110 h 1271168"/>
                  <a:gd name="connsiteX12" fmla="*/ 2861881 w 4863517"/>
                  <a:gd name="connsiteY12" fmla="*/ 574929 h 1271168"/>
                  <a:gd name="connsiteX13" fmla="*/ 2990660 w 4863517"/>
                  <a:gd name="connsiteY13" fmla="*/ 411480 h 1271168"/>
                  <a:gd name="connsiteX14" fmla="*/ 3259264 w 4863517"/>
                  <a:gd name="connsiteY14" fmla="*/ 292322 h 1271168"/>
                  <a:gd name="connsiteX15" fmla="*/ 3482150 w 4863517"/>
                  <a:gd name="connsiteY15" fmla="*/ 325565 h 1271168"/>
                  <a:gd name="connsiteX16" fmla="*/ 3824192 w 4863517"/>
                  <a:gd name="connsiteY16" fmla="*/ 383762 h 1271168"/>
                  <a:gd name="connsiteX17" fmla="*/ 4206145 w 4863517"/>
                  <a:gd name="connsiteY17" fmla="*/ 420434 h 1271168"/>
                  <a:gd name="connsiteX18" fmla="*/ 4505230 w 4863517"/>
                  <a:gd name="connsiteY18" fmla="*/ 420434 h 1271168"/>
                  <a:gd name="connsiteX19" fmla="*/ 4820127 w 4863517"/>
                  <a:gd name="connsiteY19" fmla="*/ 349091 h 1271168"/>
                  <a:gd name="connsiteX20" fmla="*/ 4863370 w 4863517"/>
                  <a:gd name="connsiteY20" fmla="*/ 242316 h 1271168"/>
                  <a:gd name="connsiteX21" fmla="*/ 4760691 w 4863517"/>
                  <a:gd name="connsiteY21" fmla="*/ 0 h 127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3517" h="1271168">
                    <a:moveTo>
                      <a:pt x="0" y="0"/>
                    </a:moveTo>
                    <a:cubicBezTo>
                      <a:pt x="0" y="0"/>
                      <a:pt x="110680" y="67151"/>
                      <a:pt x="176879" y="115157"/>
                    </a:cubicBezTo>
                    <a:cubicBezTo>
                      <a:pt x="251555" y="169259"/>
                      <a:pt x="323564" y="226981"/>
                      <a:pt x="400812" y="277178"/>
                    </a:cubicBezTo>
                    <a:cubicBezTo>
                      <a:pt x="481965" y="329946"/>
                      <a:pt x="568166" y="374142"/>
                      <a:pt x="652367" y="421958"/>
                    </a:cubicBezTo>
                    <a:cubicBezTo>
                      <a:pt x="806386" y="509492"/>
                      <a:pt x="953167" y="609695"/>
                      <a:pt x="1110615" y="690848"/>
                    </a:cubicBezTo>
                    <a:cubicBezTo>
                      <a:pt x="1208723" y="741426"/>
                      <a:pt x="1310450" y="784670"/>
                      <a:pt x="1410843" y="830580"/>
                    </a:cubicBezTo>
                    <a:cubicBezTo>
                      <a:pt x="1469898" y="857631"/>
                      <a:pt x="1528477" y="885635"/>
                      <a:pt x="1585341" y="917067"/>
                    </a:cubicBezTo>
                    <a:cubicBezTo>
                      <a:pt x="1692878" y="976408"/>
                      <a:pt x="1794034" y="1046417"/>
                      <a:pt x="1896046" y="1114901"/>
                    </a:cubicBezTo>
                    <a:cubicBezTo>
                      <a:pt x="1943576" y="1146810"/>
                      <a:pt x="1991773" y="1177671"/>
                      <a:pt x="2042255" y="1204627"/>
                    </a:cubicBezTo>
                    <a:cubicBezTo>
                      <a:pt x="2115217" y="1243679"/>
                      <a:pt x="2194179" y="1272635"/>
                      <a:pt x="2276570" y="1271111"/>
                    </a:cubicBezTo>
                    <a:cubicBezTo>
                      <a:pt x="2388870" y="1269111"/>
                      <a:pt x="2490597" y="1209485"/>
                      <a:pt x="2568988" y="1128141"/>
                    </a:cubicBezTo>
                    <a:cubicBezTo>
                      <a:pt x="2637092" y="1057561"/>
                      <a:pt x="2686622" y="971836"/>
                      <a:pt x="2726817" y="882110"/>
                    </a:cubicBezTo>
                    <a:cubicBezTo>
                      <a:pt x="2772632" y="779907"/>
                      <a:pt x="2807208" y="672560"/>
                      <a:pt x="2861881" y="574929"/>
                    </a:cubicBezTo>
                    <a:cubicBezTo>
                      <a:pt x="2896076" y="513969"/>
                      <a:pt x="2938558" y="457962"/>
                      <a:pt x="2990660" y="411480"/>
                    </a:cubicBezTo>
                    <a:cubicBezTo>
                      <a:pt x="3065812" y="344329"/>
                      <a:pt x="3158966" y="297466"/>
                      <a:pt x="3259264" y="292322"/>
                    </a:cubicBezTo>
                    <a:cubicBezTo>
                      <a:pt x="3334607" y="288417"/>
                      <a:pt x="3408426" y="308324"/>
                      <a:pt x="3482150" y="325565"/>
                    </a:cubicBezTo>
                    <a:cubicBezTo>
                      <a:pt x="3594830" y="351854"/>
                      <a:pt x="3709416" y="368618"/>
                      <a:pt x="3824192" y="383762"/>
                    </a:cubicBezTo>
                    <a:cubicBezTo>
                      <a:pt x="3951065" y="400431"/>
                      <a:pt x="4078319" y="415290"/>
                      <a:pt x="4206145" y="420434"/>
                    </a:cubicBezTo>
                    <a:cubicBezTo>
                      <a:pt x="4305777" y="424434"/>
                      <a:pt x="4405503" y="419957"/>
                      <a:pt x="4505230" y="420434"/>
                    </a:cubicBezTo>
                    <a:cubicBezTo>
                      <a:pt x="4619435" y="421005"/>
                      <a:pt x="4745641" y="432149"/>
                      <a:pt x="4820127" y="349091"/>
                    </a:cubicBezTo>
                    <a:cubicBezTo>
                      <a:pt x="4846701" y="319469"/>
                      <a:pt x="4861655" y="282131"/>
                      <a:pt x="4863370" y="242316"/>
                    </a:cubicBezTo>
                    <a:cubicBezTo>
                      <a:pt x="4868037" y="134493"/>
                      <a:pt x="4760691" y="0"/>
                      <a:pt x="4760691" y="0"/>
                    </a:cubicBezTo>
                  </a:path>
                </a:pathLst>
              </a:custGeom>
              <a:noFill/>
              <a:ln w="9525" cap="rnd">
                <a:solidFill>
                  <a:schemeClr val="accent2">
                    <a:alpha val="35000"/>
                  </a:schemeClr>
                </a:solidFill>
                <a:prstDash val="lgDash"/>
                <a:round/>
              </a:ln>
            </p:spPr>
            <p:txBody>
              <a:bodyPr rtlCol="0" anchor="ctr"/>
              <a:lstStyle/>
              <a:p>
                <a:endParaRPr lang="en-US"/>
              </a:p>
            </p:txBody>
          </p:sp>
          <p:sp>
            <p:nvSpPr>
              <p:cNvPr id="93" name="Freeform: Shape 92">
                <a:extLst>
                  <a:ext uri="{FF2B5EF4-FFF2-40B4-BE49-F238E27FC236}">
                    <a16:creationId xmlns:a16="http://schemas.microsoft.com/office/drawing/2014/main" xmlns="" id="{FD861033-CAAF-46D9-B275-DCF52F2CB6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0816" y="12291"/>
                <a:ext cx="5654210" cy="1210473"/>
              </a:xfrm>
              <a:custGeom>
                <a:avLst/>
                <a:gdLst>
                  <a:gd name="connsiteX0" fmla="*/ 0 w 4294060"/>
                  <a:gd name="connsiteY0" fmla="*/ 190 h 919287"/>
                  <a:gd name="connsiteX1" fmla="*/ 417862 w 4294060"/>
                  <a:gd name="connsiteY1" fmla="*/ 274606 h 919287"/>
                  <a:gd name="connsiteX2" fmla="*/ 980218 w 4294060"/>
                  <a:gd name="connsiteY2" fmla="*/ 608171 h 919287"/>
                  <a:gd name="connsiteX3" fmla="*/ 1473137 w 4294060"/>
                  <a:gd name="connsiteY3" fmla="*/ 792480 h 919287"/>
                  <a:gd name="connsiteX4" fmla="*/ 1827276 w 4294060"/>
                  <a:gd name="connsiteY4" fmla="*/ 914591 h 919287"/>
                  <a:gd name="connsiteX5" fmla="*/ 2119217 w 4294060"/>
                  <a:gd name="connsiteY5" fmla="*/ 847535 h 919287"/>
                  <a:gd name="connsiteX6" fmla="*/ 2269998 w 4294060"/>
                  <a:gd name="connsiteY6" fmla="*/ 610553 h 919287"/>
                  <a:gd name="connsiteX7" fmla="*/ 2413540 w 4294060"/>
                  <a:gd name="connsiteY7" fmla="*/ 361569 h 919287"/>
                  <a:gd name="connsiteX8" fmla="*/ 2683859 w 4294060"/>
                  <a:gd name="connsiteY8" fmla="*/ 67151 h 919287"/>
                  <a:gd name="connsiteX9" fmla="*/ 3030760 w 4294060"/>
                  <a:gd name="connsiteY9" fmla="*/ 36005 h 919287"/>
                  <a:gd name="connsiteX10" fmla="*/ 3356134 w 4294060"/>
                  <a:gd name="connsiteY10" fmla="*/ 129350 h 919287"/>
                  <a:gd name="connsiteX11" fmla="*/ 3674364 w 4294060"/>
                  <a:gd name="connsiteY11" fmla="*/ 244221 h 919287"/>
                  <a:gd name="connsiteX12" fmla="*/ 3968687 w 4294060"/>
                  <a:gd name="connsiteY12" fmla="*/ 244221 h 919287"/>
                  <a:gd name="connsiteX13" fmla="*/ 4157662 w 4294060"/>
                  <a:gd name="connsiteY13" fmla="*/ 177165 h 919287"/>
                  <a:gd name="connsiteX14" fmla="*/ 4271296 w 4294060"/>
                  <a:gd name="connsiteY14" fmla="*/ 63437 h 919287"/>
                  <a:gd name="connsiteX15" fmla="*/ 4294061 w 4294060"/>
                  <a:gd name="connsiteY15" fmla="*/ 0 h 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4060" h="919287">
                    <a:moveTo>
                      <a:pt x="0" y="190"/>
                    </a:moveTo>
                    <a:cubicBezTo>
                      <a:pt x="0" y="190"/>
                      <a:pt x="243745" y="162211"/>
                      <a:pt x="417862" y="274606"/>
                    </a:cubicBezTo>
                    <a:cubicBezTo>
                      <a:pt x="601408" y="393097"/>
                      <a:pt x="781145" y="518922"/>
                      <a:pt x="980218" y="608171"/>
                    </a:cubicBezTo>
                    <a:cubicBezTo>
                      <a:pt x="1140333" y="679990"/>
                      <a:pt x="1310545" y="726281"/>
                      <a:pt x="1473137" y="792480"/>
                    </a:cubicBezTo>
                    <a:cubicBezTo>
                      <a:pt x="1589532" y="839915"/>
                      <a:pt x="1702975" y="898112"/>
                      <a:pt x="1827276" y="914591"/>
                    </a:cubicBezTo>
                    <a:cubicBezTo>
                      <a:pt x="1930813" y="928307"/>
                      <a:pt x="2039207" y="913733"/>
                      <a:pt x="2119217" y="847535"/>
                    </a:cubicBezTo>
                    <a:cubicBezTo>
                      <a:pt x="2192084" y="787146"/>
                      <a:pt x="2228183" y="696278"/>
                      <a:pt x="2269998" y="610553"/>
                    </a:cubicBezTo>
                    <a:cubicBezTo>
                      <a:pt x="2312003" y="524351"/>
                      <a:pt x="2362867" y="442913"/>
                      <a:pt x="2413540" y="361569"/>
                    </a:cubicBezTo>
                    <a:cubicBezTo>
                      <a:pt x="2485835" y="245650"/>
                      <a:pt x="2562511" y="127064"/>
                      <a:pt x="2683859" y="67151"/>
                    </a:cubicBezTo>
                    <a:cubicBezTo>
                      <a:pt x="2790254" y="14573"/>
                      <a:pt x="2912935" y="16764"/>
                      <a:pt x="3030760" y="36005"/>
                    </a:cubicBezTo>
                    <a:cubicBezTo>
                      <a:pt x="3142393" y="54293"/>
                      <a:pt x="3251073" y="87344"/>
                      <a:pt x="3356134" y="129350"/>
                    </a:cubicBezTo>
                    <a:cubicBezTo>
                      <a:pt x="3461194" y="171355"/>
                      <a:pt x="3563588" y="221742"/>
                      <a:pt x="3674364" y="244221"/>
                    </a:cubicBezTo>
                    <a:cubicBezTo>
                      <a:pt x="3771233" y="263938"/>
                      <a:pt x="3871341" y="262319"/>
                      <a:pt x="3968687" y="244221"/>
                    </a:cubicBezTo>
                    <a:cubicBezTo>
                      <a:pt x="4034981" y="231839"/>
                      <a:pt x="4099941" y="211931"/>
                      <a:pt x="4157662" y="177165"/>
                    </a:cubicBezTo>
                    <a:cubicBezTo>
                      <a:pt x="4204526" y="148971"/>
                      <a:pt x="4246817" y="112300"/>
                      <a:pt x="4271296" y="63437"/>
                    </a:cubicBezTo>
                    <a:cubicBezTo>
                      <a:pt x="4286441" y="33242"/>
                      <a:pt x="4294061" y="0"/>
                      <a:pt x="4294061" y="0"/>
                    </a:cubicBezTo>
                  </a:path>
                </a:pathLst>
              </a:custGeom>
              <a:noFill/>
              <a:ln w="9525" cap="rnd">
                <a:solidFill>
                  <a:schemeClr val="accent2">
                    <a:alpha val="35000"/>
                  </a:schemeClr>
                </a:solidFill>
                <a:prstDash val="lgDash"/>
                <a:round/>
              </a:ln>
            </p:spPr>
            <p:txBody>
              <a:bodyPr rtlCol="0" anchor="ctr"/>
              <a:lstStyle/>
              <a:p>
                <a:endParaRPr lang="en-US"/>
              </a:p>
            </p:txBody>
          </p:sp>
          <p:sp>
            <p:nvSpPr>
              <p:cNvPr id="94" name="Freeform: Shape 93">
                <a:extLst>
                  <a:ext uri="{FF2B5EF4-FFF2-40B4-BE49-F238E27FC236}">
                    <a16:creationId xmlns:a16="http://schemas.microsoft.com/office/drawing/2014/main" xmlns="" id="{630B9015-F708-485A-9F3F-7E06230372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234783" y="12542"/>
                <a:ext cx="3018496" cy="823906"/>
              </a:xfrm>
              <a:custGeom>
                <a:avLst/>
                <a:gdLst>
                  <a:gd name="connsiteX0" fmla="*/ 0 w 2292381"/>
                  <a:gd name="connsiteY0" fmla="*/ 0 h 625711"/>
                  <a:gd name="connsiteX1" fmla="*/ 272415 w 2292381"/>
                  <a:gd name="connsiteY1" fmla="*/ 181070 h 625711"/>
                  <a:gd name="connsiteX2" fmla="*/ 651415 w 2292381"/>
                  <a:gd name="connsiteY2" fmla="*/ 385000 h 625711"/>
                  <a:gd name="connsiteX3" fmla="*/ 915543 w 2292381"/>
                  <a:gd name="connsiteY3" fmla="*/ 514255 h 625711"/>
                  <a:gd name="connsiteX4" fmla="*/ 1277303 w 2292381"/>
                  <a:gd name="connsiteY4" fmla="*/ 606171 h 625711"/>
                  <a:gd name="connsiteX5" fmla="*/ 1618964 w 2292381"/>
                  <a:gd name="connsiteY5" fmla="*/ 606171 h 625711"/>
                  <a:gd name="connsiteX6" fmla="*/ 1817084 w 2292381"/>
                  <a:gd name="connsiteY6" fmla="*/ 485489 h 625711"/>
                  <a:gd name="connsiteX7" fmla="*/ 1963483 w 2292381"/>
                  <a:gd name="connsiteY7" fmla="*/ 313182 h 625711"/>
                  <a:gd name="connsiteX8" fmla="*/ 2102739 w 2292381"/>
                  <a:gd name="connsiteY8" fmla="*/ 173831 h 625711"/>
                  <a:gd name="connsiteX9" fmla="*/ 2292382 w 2292381"/>
                  <a:gd name="connsiteY9" fmla="*/ 0 h 6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381" h="625711">
                    <a:moveTo>
                      <a:pt x="0" y="0"/>
                    </a:moveTo>
                    <a:cubicBezTo>
                      <a:pt x="0" y="0"/>
                      <a:pt x="152019" y="110776"/>
                      <a:pt x="272415" y="181070"/>
                    </a:cubicBezTo>
                    <a:cubicBezTo>
                      <a:pt x="396335" y="253460"/>
                      <a:pt x="524351" y="318325"/>
                      <a:pt x="651415" y="385000"/>
                    </a:cubicBezTo>
                    <a:cubicBezTo>
                      <a:pt x="738283" y="430625"/>
                      <a:pt x="824198" y="478536"/>
                      <a:pt x="915543" y="514255"/>
                    </a:cubicBezTo>
                    <a:cubicBezTo>
                      <a:pt x="1031748" y="559689"/>
                      <a:pt x="1154049" y="585788"/>
                      <a:pt x="1277303" y="606171"/>
                    </a:cubicBezTo>
                    <a:cubicBezTo>
                      <a:pt x="1391603" y="625031"/>
                      <a:pt x="1508379" y="638556"/>
                      <a:pt x="1618964" y="606171"/>
                    </a:cubicBezTo>
                    <a:cubicBezTo>
                      <a:pt x="1694307" y="584168"/>
                      <a:pt x="1760791" y="540258"/>
                      <a:pt x="1817084" y="485489"/>
                    </a:cubicBezTo>
                    <a:cubicBezTo>
                      <a:pt x="1871186" y="432911"/>
                      <a:pt x="1913287" y="369475"/>
                      <a:pt x="1963483" y="313182"/>
                    </a:cubicBezTo>
                    <a:cubicBezTo>
                      <a:pt x="2007203" y="264128"/>
                      <a:pt x="2055305" y="219361"/>
                      <a:pt x="2102739" y="173831"/>
                    </a:cubicBezTo>
                    <a:cubicBezTo>
                      <a:pt x="2170272" y="109347"/>
                      <a:pt x="2292382" y="0"/>
                      <a:pt x="2292382" y="0"/>
                    </a:cubicBezTo>
                  </a:path>
                </a:pathLst>
              </a:custGeom>
              <a:noFill/>
              <a:ln w="9525" cap="rnd">
                <a:solidFill>
                  <a:schemeClr val="accent2">
                    <a:alpha val="35000"/>
                  </a:schemeClr>
                </a:solidFill>
                <a:prstDash val="lgDash"/>
                <a:round/>
              </a:ln>
            </p:spPr>
            <p:txBody>
              <a:bodyPr rtlCol="0" anchor="ctr"/>
              <a:lstStyle/>
              <a:p>
                <a:endParaRPr lang="en-US"/>
              </a:p>
            </p:txBody>
          </p:sp>
          <p:sp>
            <p:nvSpPr>
              <p:cNvPr id="95" name="Freeform: Shape 94">
                <a:extLst>
                  <a:ext uri="{FF2B5EF4-FFF2-40B4-BE49-F238E27FC236}">
                    <a16:creationId xmlns:a16="http://schemas.microsoft.com/office/drawing/2014/main" xmlns="" id="{33441AA6-F9EC-411F-A4FB-9B7EE56C58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489011" y="12542"/>
                <a:ext cx="2456863" cy="555074"/>
              </a:xfrm>
              <a:custGeom>
                <a:avLst/>
                <a:gdLst>
                  <a:gd name="connsiteX0" fmla="*/ 1865852 w 1865852"/>
                  <a:gd name="connsiteY0" fmla="*/ 0 h 421548"/>
                  <a:gd name="connsiteX1" fmla="*/ 1535049 w 1865852"/>
                  <a:gd name="connsiteY1" fmla="*/ 258699 h 421548"/>
                  <a:gd name="connsiteX2" fmla="*/ 1247966 w 1865852"/>
                  <a:gd name="connsiteY2" fmla="*/ 408051 h 421548"/>
                  <a:gd name="connsiteX3" fmla="*/ 955072 w 1865852"/>
                  <a:gd name="connsiteY3" fmla="*/ 408051 h 421548"/>
                  <a:gd name="connsiteX4" fmla="*/ 596170 w 1865852"/>
                  <a:gd name="connsiteY4" fmla="*/ 336233 h 421548"/>
                  <a:gd name="connsiteX5" fmla="*/ 283178 w 1865852"/>
                  <a:gd name="connsiteY5" fmla="*/ 186881 h 421548"/>
                  <a:gd name="connsiteX6" fmla="*/ 0 w 1865852"/>
                  <a:gd name="connsiteY6" fmla="*/ 0 h 42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852" h="421548">
                    <a:moveTo>
                      <a:pt x="1865852" y="0"/>
                    </a:moveTo>
                    <a:cubicBezTo>
                      <a:pt x="1865852" y="0"/>
                      <a:pt x="1677543" y="155734"/>
                      <a:pt x="1535049" y="258699"/>
                    </a:cubicBezTo>
                    <a:cubicBezTo>
                      <a:pt x="1446752" y="322517"/>
                      <a:pt x="1353598" y="383096"/>
                      <a:pt x="1247966" y="408051"/>
                    </a:cubicBezTo>
                    <a:cubicBezTo>
                      <a:pt x="1152239" y="430625"/>
                      <a:pt x="1053084" y="420815"/>
                      <a:pt x="955072" y="408051"/>
                    </a:cubicBezTo>
                    <a:cubicBezTo>
                      <a:pt x="833723" y="392240"/>
                      <a:pt x="711803" y="376142"/>
                      <a:pt x="596170" y="336233"/>
                    </a:cubicBezTo>
                    <a:cubicBezTo>
                      <a:pt x="486728" y="298418"/>
                      <a:pt x="382715" y="246412"/>
                      <a:pt x="283178" y="186881"/>
                    </a:cubicBezTo>
                    <a:cubicBezTo>
                      <a:pt x="176213" y="122777"/>
                      <a:pt x="0" y="0"/>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96" name="Freeform: Shape 95">
                <a:extLst>
                  <a:ext uri="{FF2B5EF4-FFF2-40B4-BE49-F238E27FC236}">
                    <a16:creationId xmlns:a16="http://schemas.microsoft.com/office/drawing/2014/main" xmlns="" id="{A6968039-0590-4D7E-ADDB-E70FAF5048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27898" y="12542"/>
                <a:ext cx="1788496" cy="377822"/>
              </a:xfrm>
              <a:custGeom>
                <a:avLst/>
                <a:gdLst>
                  <a:gd name="connsiteX0" fmla="*/ 0 w 1358264"/>
                  <a:gd name="connsiteY0" fmla="*/ 11621 h 286935"/>
                  <a:gd name="connsiteX1" fmla="*/ 200977 w 1358264"/>
                  <a:gd name="connsiteY1" fmla="*/ 163830 h 286935"/>
                  <a:gd name="connsiteX2" fmla="*/ 499586 w 1358264"/>
                  <a:gd name="connsiteY2" fmla="*/ 258604 h 286935"/>
                  <a:gd name="connsiteX3" fmla="*/ 780955 w 1358264"/>
                  <a:gd name="connsiteY3" fmla="*/ 284417 h 286935"/>
                  <a:gd name="connsiteX4" fmla="*/ 1027843 w 1358264"/>
                  <a:gd name="connsiteY4" fmla="*/ 215456 h 286935"/>
                  <a:gd name="connsiteX5" fmla="*/ 1358265 w 1358264"/>
                  <a:gd name="connsiteY5" fmla="*/ 0 h 2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64" h="286935">
                    <a:moveTo>
                      <a:pt x="0" y="11621"/>
                    </a:moveTo>
                    <a:cubicBezTo>
                      <a:pt x="0" y="11621"/>
                      <a:pt x="89249" y="104299"/>
                      <a:pt x="200977" y="163830"/>
                    </a:cubicBezTo>
                    <a:cubicBezTo>
                      <a:pt x="293465" y="213074"/>
                      <a:pt x="396812" y="237458"/>
                      <a:pt x="499586" y="258604"/>
                    </a:cubicBezTo>
                    <a:cubicBezTo>
                      <a:pt x="592360" y="277749"/>
                      <a:pt x="686752" y="293180"/>
                      <a:pt x="780955" y="284417"/>
                    </a:cubicBezTo>
                    <a:cubicBezTo>
                      <a:pt x="866584" y="276511"/>
                      <a:pt x="949166" y="250412"/>
                      <a:pt x="1027843" y="215456"/>
                    </a:cubicBezTo>
                    <a:cubicBezTo>
                      <a:pt x="1167860" y="153353"/>
                      <a:pt x="1358265" y="0"/>
                      <a:pt x="1358265" y="0"/>
                    </a:cubicBezTo>
                  </a:path>
                </a:pathLst>
              </a:custGeom>
              <a:noFill/>
              <a:ln w="9525" cap="rnd">
                <a:solidFill>
                  <a:schemeClr val="accent2">
                    <a:alpha val="35000"/>
                  </a:schemeClr>
                </a:solidFill>
                <a:prstDash val="lgDash"/>
                <a:round/>
              </a:ln>
            </p:spPr>
            <p:txBody>
              <a:bodyPr rtlCol="0" anchor="ctr"/>
              <a:lstStyle/>
              <a:p>
                <a:endParaRPr lang="en-US"/>
              </a:p>
            </p:txBody>
          </p:sp>
          <p:sp>
            <p:nvSpPr>
              <p:cNvPr id="97" name="Freeform: Shape 96">
                <a:extLst>
                  <a:ext uri="{FF2B5EF4-FFF2-40B4-BE49-F238E27FC236}">
                    <a16:creationId xmlns:a16="http://schemas.microsoft.com/office/drawing/2014/main" xmlns="" id="{CBFFD17E-72B9-443C-8D9A-C2140F3EE9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073094" y="12542"/>
                <a:ext cx="1173183" cy="220293"/>
              </a:xfrm>
              <a:custGeom>
                <a:avLst/>
                <a:gdLst>
                  <a:gd name="connsiteX0" fmla="*/ 890969 w 890968"/>
                  <a:gd name="connsiteY0" fmla="*/ 0 h 167300"/>
                  <a:gd name="connsiteX1" fmla="*/ 657892 w 890968"/>
                  <a:gd name="connsiteY1" fmla="*/ 143732 h 167300"/>
                  <a:gd name="connsiteX2" fmla="*/ 408146 w 890968"/>
                  <a:gd name="connsiteY2" fmla="*/ 160973 h 167300"/>
                  <a:gd name="connsiteX3" fmla="*/ 0 w 890968"/>
                  <a:gd name="connsiteY3" fmla="*/ 0 h 167300"/>
                </a:gdLst>
                <a:ahLst/>
                <a:cxnLst>
                  <a:cxn ang="0">
                    <a:pos x="connsiteX0" y="connsiteY0"/>
                  </a:cxn>
                  <a:cxn ang="0">
                    <a:pos x="connsiteX1" y="connsiteY1"/>
                  </a:cxn>
                  <a:cxn ang="0">
                    <a:pos x="connsiteX2" y="connsiteY2"/>
                  </a:cxn>
                  <a:cxn ang="0">
                    <a:pos x="connsiteX3" y="connsiteY3"/>
                  </a:cxn>
                </a:cxnLst>
                <a:rect l="l" t="t" r="r" b="b"/>
                <a:pathLst>
                  <a:path w="890968" h="167300">
                    <a:moveTo>
                      <a:pt x="890969" y="0"/>
                    </a:moveTo>
                    <a:cubicBezTo>
                      <a:pt x="890969" y="0"/>
                      <a:pt x="763714" y="110585"/>
                      <a:pt x="657892" y="143732"/>
                    </a:cubicBezTo>
                    <a:cubicBezTo>
                      <a:pt x="577405" y="168974"/>
                      <a:pt x="491871" y="172593"/>
                      <a:pt x="408146" y="160973"/>
                    </a:cubicBezTo>
                    <a:cubicBezTo>
                      <a:pt x="235077" y="136970"/>
                      <a:pt x="0" y="0"/>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98" name="Freeform: Shape 97">
                <a:extLst>
                  <a:ext uri="{FF2B5EF4-FFF2-40B4-BE49-F238E27FC236}">
                    <a16:creationId xmlns:a16="http://schemas.microsoft.com/office/drawing/2014/main" xmlns="" id="{2227F8EB-7284-4904-98C3-32BCBD33A7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11911" y="706856"/>
                <a:ext cx="4728816" cy="4904604"/>
              </a:xfrm>
              <a:custGeom>
                <a:avLst/>
                <a:gdLst>
                  <a:gd name="connsiteX0" fmla="*/ 904672 w 3591275"/>
                  <a:gd name="connsiteY0" fmla="*/ 1758707 h 3724776"/>
                  <a:gd name="connsiteX1" fmla="*/ 926199 w 3591275"/>
                  <a:gd name="connsiteY1" fmla="*/ 1605545 h 3724776"/>
                  <a:gd name="connsiteX2" fmla="*/ 912864 w 3591275"/>
                  <a:gd name="connsiteY2" fmla="*/ 1413997 h 3724776"/>
                  <a:gd name="connsiteX3" fmla="*/ 949440 w 3591275"/>
                  <a:gd name="connsiteY3" fmla="*/ 1301412 h 3724776"/>
                  <a:gd name="connsiteX4" fmla="*/ 1089839 w 3591275"/>
                  <a:gd name="connsiteY4" fmla="*/ 1160918 h 3724776"/>
                  <a:gd name="connsiteX5" fmla="*/ 1324439 w 3591275"/>
                  <a:gd name="connsiteY5" fmla="*/ 973371 h 3724776"/>
                  <a:gd name="connsiteX6" fmla="*/ 1609046 w 3591275"/>
                  <a:gd name="connsiteY6" fmla="*/ 728102 h 3724776"/>
                  <a:gd name="connsiteX7" fmla="*/ 1785926 w 3591275"/>
                  <a:gd name="connsiteY7" fmla="*/ 472165 h 3724776"/>
                  <a:gd name="connsiteX8" fmla="*/ 1985951 w 3591275"/>
                  <a:gd name="connsiteY8" fmla="*/ 190320 h 3724776"/>
                  <a:gd name="connsiteX9" fmla="*/ 2153305 w 3591275"/>
                  <a:gd name="connsiteY9" fmla="*/ 67162 h 3724776"/>
                  <a:gd name="connsiteX10" fmla="*/ 2466773 w 3591275"/>
                  <a:gd name="connsiteY10" fmla="*/ 8488 h 3724776"/>
                  <a:gd name="connsiteX11" fmla="*/ 2830247 w 3591275"/>
                  <a:gd name="connsiteY11" fmla="*/ 8488 h 3724776"/>
                  <a:gd name="connsiteX12" fmla="*/ 3140857 w 3591275"/>
                  <a:gd name="connsiteY12" fmla="*/ 84498 h 3724776"/>
                  <a:gd name="connsiteX13" fmla="*/ 3405271 w 3591275"/>
                  <a:gd name="connsiteY13" fmla="*/ 216323 h 3724776"/>
                  <a:gd name="connsiteX14" fmla="*/ 3515856 w 3591275"/>
                  <a:gd name="connsiteY14" fmla="*/ 348150 h 3724776"/>
                  <a:gd name="connsiteX15" fmla="*/ 3590818 w 3591275"/>
                  <a:gd name="connsiteY15" fmla="*/ 627137 h 3724776"/>
                  <a:gd name="connsiteX16" fmla="*/ 3555290 w 3591275"/>
                  <a:gd name="connsiteY16" fmla="*/ 968608 h 3724776"/>
                  <a:gd name="connsiteX17" fmla="*/ 3537002 w 3591275"/>
                  <a:gd name="connsiteY17" fmla="*/ 1148535 h 3724776"/>
                  <a:gd name="connsiteX18" fmla="*/ 3509094 w 3591275"/>
                  <a:gd name="connsiteY18" fmla="*/ 1570017 h 3724776"/>
                  <a:gd name="connsiteX19" fmla="*/ 3465278 w 3591275"/>
                  <a:gd name="connsiteY19" fmla="*/ 1967114 h 3724776"/>
                  <a:gd name="connsiteX20" fmla="*/ 3336024 w 3591275"/>
                  <a:gd name="connsiteY20" fmla="*/ 2345733 h 3724776"/>
                  <a:gd name="connsiteX21" fmla="*/ 3049893 w 3591275"/>
                  <a:gd name="connsiteY21" fmla="*/ 2768262 h 3724776"/>
                  <a:gd name="connsiteX22" fmla="*/ 2838724 w 3591275"/>
                  <a:gd name="connsiteY22" fmla="*/ 2989908 h 3724776"/>
                  <a:gd name="connsiteX23" fmla="*/ 2605647 w 3591275"/>
                  <a:gd name="connsiteY23" fmla="*/ 3193077 h 3724776"/>
                  <a:gd name="connsiteX24" fmla="*/ 2217980 w 3591275"/>
                  <a:gd name="connsiteY24" fmla="*/ 3493209 h 3724776"/>
                  <a:gd name="connsiteX25" fmla="*/ 1832598 w 3591275"/>
                  <a:gd name="connsiteY25" fmla="*/ 3707903 h 3724776"/>
                  <a:gd name="connsiteX26" fmla="*/ 1581043 w 3591275"/>
                  <a:gd name="connsiteY26" fmla="*/ 3722952 h 3724776"/>
                  <a:gd name="connsiteX27" fmla="*/ 1068693 w 3591275"/>
                  <a:gd name="connsiteY27" fmla="*/ 3704474 h 3724776"/>
                  <a:gd name="connsiteX28" fmla="*/ 852952 w 3591275"/>
                  <a:gd name="connsiteY28" fmla="*/ 3704474 h 3724776"/>
                  <a:gd name="connsiteX29" fmla="*/ 519482 w 3591275"/>
                  <a:gd name="connsiteY29" fmla="*/ 3652562 h 3724776"/>
                  <a:gd name="connsiteX30" fmla="*/ 400609 w 3591275"/>
                  <a:gd name="connsiteY30" fmla="*/ 3595984 h 3724776"/>
                  <a:gd name="connsiteX31" fmla="*/ 184868 w 3591275"/>
                  <a:gd name="connsiteY31" fmla="*/ 3357002 h 3724776"/>
                  <a:gd name="connsiteX32" fmla="*/ 59138 w 3591275"/>
                  <a:gd name="connsiteY32" fmla="*/ 3101922 h 3724776"/>
                  <a:gd name="connsiteX33" fmla="*/ 274 w 3591275"/>
                  <a:gd name="connsiteY33" fmla="*/ 2778644 h 3724776"/>
                  <a:gd name="connsiteX34" fmla="*/ 172200 w 3591275"/>
                  <a:gd name="connsiteY34" fmla="*/ 2322682 h 3724776"/>
                  <a:gd name="connsiteX35" fmla="*/ 446806 w 3591275"/>
                  <a:gd name="connsiteY35" fmla="*/ 2095225 h 3724776"/>
                  <a:gd name="connsiteX36" fmla="*/ 633686 w 3591275"/>
                  <a:gd name="connsiteY36" fmla="*/ 2031693 h 3724776"/>
                  <a:gd name="connsiteX37" fmla="*/ 840188 w 3591275"/>
                  <a:gd name="connsiteY37" fmla="*/ 1910440 h 3724776"/>
                  <a:gd name="connsiteX38" fmla="*/ 904672 w 3591275"/>
                  <a:gd name="connsiteY38" fmla="*/ 1758707 h 372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91275" h="3724776">
                    <a:moveTo>
                      <a:pt x="904672" y="1758707"/>
                    </a:moveTo>
                    <a:cubicBezTo>
                      <a:pt x="916960" y="1708415"/>
                      <a:pt x="927056" y="1657266"/>
                      <a:pt x="926199" y="1605545"/>
                    </a:cubicBezTo>
                    <a:cubicBezTo>
                      <a:pt x="925151" y="1541251"/>
                      <a:pt x="907625" y="1478005"/>
                      <a:pt x="912864" y="1413997"/>
                    </a:cubicBezTo>
                    <a:cubicBezTo>
                      <a:pt x="916103" y="1374183"/>
                      <a:pt x="928866" y="1335702"/>
                      <a:pt x="949440" y="1301412"/>
                    </a:cubicBezTo>
                    <a:cubicBezTo>
                      <a:pt x="983730" y="1244262"/>
                      <a:pt x="1037641" y="1202733"/>
                      <a:pt x="1089839" y="1160918"/>
                    </a:cubicBezTo>
                    <a:cubicBezTo>
                      <a:pt x="1167944" y="1098339"/>
                      <a:pt x="1245382" y="1034712"/>
                      <a:pt x="1324439" y="973371"/>
                    </a:cubicBezTo>
                    <a:cubicBezTo>
                      <a:pt x="1423690" y="896313"/>
                      <a:pt x="1526179" y="822304"/>
                      <a:pt x="1609046" y="728102"/>
                    </a:cubicBezTo>
                    <a:cubicBezTo>
                      <a:pt x="1677626" y="650092"/>
                      <a:pt x="1732014" y="561033"/>
                      <a:pt x="1785926" y="472165"/>
                    </a:cubicBezTo>
                    <a:cubicBezTo>
                      <a:pt x="1845933" y="373296"/>
                      <a:pt x="1906226" y="273855"/>
                      <a:pt x="1985951" y="190320"/>
                    </a:cubicBezTo>
                    <a:cubicBezTo>
                      <a:pt x="2034242" y="139647"/>
                      <a:pt x="2089678" y="96213"/>
                      <a:pt x="2153305" y="67162"/>
                    </a:cubicBezTo>
                    <a:cubicBezTo>
                      <a:pt x="2250650" y="22680"/>
                      <a:pt x="2359616" y="15441"/>
                      <a:pt x="2466773" y="8488"/>
                    </a:cubicBezTo>
                    <a:cubicBezTo>
                      <a:pt x="2588026" y="582"/>
                      <a:pt x="2709660" y="-5800"/>
                      <a:pt x="2830247" y="8488"/>
                    </a:cubicBezTo>
                    <a:cubicBezTo>
                      <a:pt x="2936355" y="21061"/>
                      <a:pt x="3039606" y="49922"/>
                      <a:pt x="3140857" y="84498"/>
                    </a:cubicBezTo>
                    <a:cubicBezTo>
                      <a:pt x="3234868" y="116692"/>
                      <a:pt x="3328595" y="153459"/>
                      <a:pt x="3405271" y="216323"/>
                    </a:cubicBezTo>
                    <a:cubicBezTo>
                      <a:pt x="3450038" y="252995"/>
                      <a:pt x="3487281" y="297762"/>
                      <a:pt x="3515856" y="348150"/>
                    </a:cubicBezTo>
                    <a:cubicBezTo>
                      <a:pt x="3564052" y="433017"/>
                      <a:pt x="3587389" y="529505"/>
                      <a:pt x="3590818" y="627137"/>
                    </a:cubicBezTo>
                    <a:cubicBezTo>
                      <a:pt x="3594914" y="741722"/>
                      <a:pt x="3570625" y="854784"/>
                      <a:pt x="3555290" y="968608"/>
                    </a:cubicBezTo>
                    <a:cubicBezTo>
                      <a:pt x="3547194" y="1028330"/>
                      <a:pt x="3541860" y="1088433"/>
                      <a:pt x="3537002" y="1148535"/>
                    </a:cubicBezTo>
                    <a:cubicBezTo>
                      <a:pt x="3525762" y="1288839"/>
                      <a:pt x="3517856" y="1429427"/>
                      <a:pt x="3509094" y="1570017"/>
                    </a:cubicBezTo>
                    <a:cubicBezTo>
                      <a:pt x="3500712" y="1703176"/>
                      <a:pt x="3491472" y="1836431"/>
                      <a:pt x="3465278" y="1967114"/>
                    </a:cubicBezTo>
                    <a:cubicBezTo>
                      <a:pt x="3438894" y="2098464"/>
                      <a:pt x="3395365" y="2225622"/>
                      <a:pt x="3336024" y="2345733"/>
                    </a:cubicBezTo>
                    <a:cubicBezTo>
                      <a:pt x="3260491" y="2498799"/>
                      <a:pt x="3160860" y="2638436"/>
                      <a:pt x="3049893" y="2768262"/>
                    </a:cubicBezTo>
                    <a:cubicBezTo>
                      <a:pt x="2983504" y="2845891"/>
                      <a:pt x="2913114" y="2919900"/>
                      <a:pt x="2838724" y="2989908"/>
                    </a:cubicBezTo>
                    <a:cubicBezTo>
                      <a:pt x="2763667" y="3060584"/>
                      <a:pt x="2685466" y="3127830"/>
                      <a:pt x="2605647" y="3193077"/>
                    </a:cubicBezTo>
                    <a:cubicBezTo>
                      <a:pt x="2479155" y="3296613"/>
                      <a:pt x="2349044" y="3395578"/>
                      <a:pt x="2217980" y="3493209"/>
                    </a:cubicBezTo>
                    <a:cubicBezTo>
                      <a:pt x="2098441" y="3582173"/>
                      <a:pt x="1977092" y="3674375"/>
                      <a:pt x="1832598" y="3707903"/>
                    </a:cubicBezTo>
                    <a:cubicBezTo>
                      <a:pt x="1750397" y="3726953"/>
                      <a:pt x="1665530" y="3726286"/>
                      <a:pt x="1581043" y="3722952"/>
                    </a:cubicBezTo>
                    <a:cubicBezTo>
                      <a:pt x="1410260" y="3716190"/>
                      <a:pt x="1239667" y="3703712"/>
                      <a:pt x="1068693" y="3704474"/>
                    </a:cubicBezTo>
                    <a:cubicBezTo>
                      <a:pt x="996779" y="3704760"/>
                      <a:pt x="924865" y="3706665"/>
                      <a:pt x="852952" y="3704474"/>
                    </a:cubicBezTo>
                    <a:cubicBezTo>
                      <a:pt x="739890" y="3701045"/>
                      <a:pt x="626638" y="3688472"/>
                      <a:pt x="519482" y="3652562"/>
                    </a:cubicBezTo>
                    <a:cubicBezTo>
                      <a:pt x="477667" y="3638561"/>
                      <a:pt x="437567" y="3620082"/>
                      <a:pt x="400609" y="3595984"/>
                    </a:cubicBezTo>
                    <a:cubicBezTo>
                      <a:pt x="309836" y="3536929"/>
                      <a:pt x="242876" y="3448823"/>
                      <a:pt x="184868" y="3357002"/>
                    </a:cubicBezTo>
                    <a:cubicBezTo>
                      <a:pt x="134005" y="3276611"/>
                      <a:pt x="91618" y="3191267"/>
                      <a:pt x="59138" y="3101922"/>
                    </a:cubicBezTo>
                    <a:cubicBezTo>
                      <a:pt x="21324" y="2998004"/>
                      <a:pt x="-2870" y="2889039"/>
                      <a:pt x="274" y="2778644"/>
                    </a:cubicBezTo>
                    <a:cubicBezTo>
                      <a:pt x="4941" y="2612623"/>
                      <a:pt x="71045" y="2454889"/>
                      <a:pt x="172200" y="2322682"/>
                    </a:cubicBezTo>
                    <a:cubicBezTo>
                      <a:pt x="245638" y="2226670"/>
                      <a:pt x="336221" y="2143707"/>
                      <a:pt x="446806" y="2095225"/>
                    </a:cubicBezTo>
                    <a:cubicBezTo>
                      <a:pt x="507099" y="2068841"/>
                      <a:pt x="571012" y="2051982"/>
                      <a:pt x="633686" y="2031693"/>
                    </a:cubicBezTo>
                    <a:cubicBezTo>
                      <a:pt x="711696" y="2006547"/>
                      <a:pt x="789991" y="1974448"/>
                      <a:pt x="840188" y="1910440"/>
                    </a:cubicBezTo>
                    <a:cubicBezTo>
                      <a:pt x="874383" y="1866816"/>
                      <a:pt x="891433" y="1812904"/>
                      <a:pt x="904672" y="1758707"/>
                    </a:cubicBezTo>
                    <a:close/>
                  </a:path>
                </a:pathLst>
              </a:custGeom>
              <a:noFill/>
              <a:ln w="9525" cap="rnd">
                <a:solidFill>
                  <a:schemeClr val="accent2">
                    <a:alpha val="35000"/>
                  </a:schemeClr>
                </a:solidFill>
                <a:prstDash val="lgDash"/>
                <a:round/>
              </a:ln>
            </p:spPr>
            <p:txBody>
              <a:bodyPr rtlCol="0" anchor="ctr"/>
              <a:lstStyle/>
              <a:p>
                <a:endParaRPr lang="en-US"/>
              </a:p>
            </p:txBody>
          </p:sp>
          <p:sp>
            <p:nvSpPr>
              <p:cNvPr id="99" name="Freeform: Shape 98">
                <a:extLst>
                  <a:ext uri="{FF2B5EF4-FFF2-40B4-BE49-F238E27FC236}">
                    <a16:creationId xmlns:a16="http://schemas.microsoft.com/office/drawing/2014/main" xmlns="" id="{0546E1AF-525C-4FD2-BAE6-9D67224830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41750" y="923845"/>
                <a:ext cx="4196097" cy="4479998"/>
              </a:xfrm>
              <a:custGeom>
                <a:avLst/>
                <a:gdLst>
                  <a:gd name="connsiteX0" fmla="*/ 78613 w 3186704"/>
                  <a:gd name="connsiteY0" fmla="*/ 3007044 h 3402311"/>
                  <a:gd name="connsiteX1" fmla="*/ 2032 w 3186704"/>
                  <a:gd name="connsiteY1" fmla="*/ 2731772 h 3402311"/>
                  <a:gd name="connsiteX2" fmla="*/ 21177 w 3186704"/>
                  <a:gd name="connsiteY2" fmla="*/ 2545082 h 3402311"/>
                  <a:gd name="connsiteX3" fmla="*/ 116903 w 3186704"/>
                  <a:gd name="connsiteY3" fmla="*/ 2389443 h 3402311"/>
                  <a:gd name="connsiteX4" fmla="*/ 241300 w 3186704"/>
                  <a:gd name="connsiteY4" fmla="*/ 2308100 h 3402311"/>
                  <a:gd name="connsiteX5" fmla="*/ 475805 w 3186704"/>
                  <a:gd name="connsiteY5" fmla="*/ 2296099 h 3402311"/>
                  <a:gd name="connsiteX6" fmla="*/ 664781 w 3186704"/>
                  <a:gd name="connsiteY6" fmla="*/ 2336770 h 3402311"/>
                  <a:gd name="connsiteX7" fmla="*/ 803560 w 3186704"/>
                  <a:gd name="connsiteY7" fmla="*/ 2336770 h 3402311"/>
                  <a:gd name="connsiteX8" fmla="*/ 942340 w 3186704"/>
                  <a:gd name="connsiteY8" fmla="*/ 2224280 h 3402311"/>
                  <a:gd name="connsiteX9" fmla="*/ 1018921 w 3186704"/>
                  <a:gd name="connsiteY9" fmla="*/ 1958532 h 3402311"/>
                  <a:gd name="connsiteX10" fmla="*/ 1061974 w 3186704"/>
                  <a:gd name="connsiteY10" fmla="*/ 1606679 h 3402311"/>
                  <a:gd name="connsiteX11" fmla="*/ 1114647 w 3186704"/>
                  <a:gd name="connsiteY11" fmla="*/ 1369697 h 3402311"/>
                  <a:gd name="connsiteX12" fmla="*/ 1243806 w 3186704"/>
                  <a:gd name="connsiteY12" fmla="*/ 1080042 h 3402311"/>
                  <a:gd name="connsiteX13" fmla="*/ 1468691 w 3186704"/>
                  <a:gd name="connsiteY13" fmla="*/ 795149 h 3402311"/>
                  <a:gd name="connsiteX14" fmla="*/ 1770157 w 3186704"/>
                  <a:gd name="connsiteY14" fmla="*/ 452820 h 3402311"/>
                  <a:gd name="connsiteX15" fmla="*/ 2082387 w 3186704"/>
                  <a:gd name="connsiteY15" fmla="*/ 140400 h 3402311"/>
                  <a:gd name="connsiteX16" fmla="*/ 2298890 w 3186704"/>
                  <a:gd name="connsiteY16" fmla="*/ 31530 h 3402311"/>
                  <a:gd name="connsiteX17" fmla="*/ 2533396 w 3186704"/>
                  <a:gd name="connsiteY17" fmla="*/ 383 h 3402311"/>
                  <a:gd name="connsiteX18" fmla="*/ 2796572 w 3186704"/>
                  <a:gd name="connsiteY18" fmla="*/ 53056 h 3402311"/>
                  <a:gd name="connsiteX19" fmla="*/ 3014313 w 3186704"/>
                  <a:gd name="connsiteY19" fmla="*/ 177548 h 3402311"/>
                  <a:gd name="connsiteX20" fmla="*/ 3131566 w 3186704"/>
                  <a:gd name="connsiteY20" fmla="*/ 366619 h 3402311"/>
                  <a:gd name="connsiteX21" fmla="*/ 3174619 w 3186704"/>
                  <a:gd name="connsiteY21" fmla="*/ 610745 h 3402311"/>
                  <a:gd name="connsiteX22" fmla="*/ 3168142 w 3186704"/>
                  <a:gd name="connsiteY22" fmla="*/ 993460 h 3402311"/>
                  <a:gd name="connsiteX23" fmla="*/ 3185763 w 3186704"/>
                  <a:gd name="connsiteY23" fmla="*/ 1497141 h 3402311"/>
                  <a:gd name="connsiteX24" fmla="*/ 3150806 w 3186704"/>
                  <a:gd name="connsiteY24" fmla="*/ 1790892 h 3402311"/>
                  <a:gd name="connsiteX25" fmla="*/ 3076130 w 3186704"/>
                  <a:gd name="connsiteY25" fmla="*/ 2071404 h 3402311"/>
                  <a:gd name="connsiteX26" fmla="*/ 2847435 w 3186704"/>
                  <a:gd name="connsiteY26" fmla="*/ 2470216 h 3402311"/>
                  <a:gd name="connsiteX27" fmla="*/ 2359374 w 3186704"/>
                  <a:gd name="connsiteY27" fmla="*/ 2929701 h 3402311"/>
                  <a:gd name="connsiteX28" fmla="*/ 2099723 w 3186704"/>
                  <a:gd name="connsiteY28" fmla="*/ 3097056 h 3402311"/>
                  <a:gd name="connsiteX29" fmla="*/ 1760537 w 3186704"/>
                  <a:gd name="connsiteY29" fmla="*/ 3241359 h 3402311"/>
                  <a:gd name="connsiteX30" fmla="*/ 1610518 w 3186704"/>
                  <a:gd name="connsiteY30" fmla="*/ 3309463 h 3402311"/>
                  <a:gd name="connsiteX31" fmla="*/ 1367059 w 3186704"/>
                  <a:gd name="connsiteY31" fmla="*/ 3374138 h 3402311"/>
                  <a:gd name="connsiteX32" fmla="*/ 1210183 w 3186704"/>
                  <a:gd name="connsiteY32" fmla="*/ 3385663 h 3402311"/>
                  <a:gd name="connsiteX33" fmla="*/ 905573 w 3186704"/>
                  <a:gd name="connsiteY33" fmla="*/ 3401856 h 3402311"/>
                  <a:gd name="connsiteX34" fmla="*/ 558292 w 3186704"/>
                  <a:gd name="connsiteY34" fmla="*/ 3382234 h 3402311"/>
                  <a:gd name="connsiteX35" fmla="*/ 467137 w 3186704"/>
                  <a:gd name="connsiteY35" fmla="*/ 3363756 h 3402311"/>
                  <a:gd name="connsiteX36" fmla="*/ 206343 w 3186704"/>
                  <a:gd name="connsiteY36" fmla="*/ 3202117 h 3402311"/>
                  <a:gd name="connsiteX37" fmla="*/ 78613 w 3186704"/>
                  <a:gd name="connsiteY37" fmla="*/ 3007044 h 340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86704" h="3402311">
                    <a:moveTo>
                      <a:pt x="78613" y="3007044"/>
                    </a:moveTo>
                    <a:cubicBezTo>
                      <a:pt x="38512" y="2919891"/>
                      <a:pt x="9937" y="2827308"/>
                      <a:pt x="2032" y="2731772"/>
                    </a:cubicBezTo>
                    <a:cubicBezTo>
                      <a:pt x="-3207" y="2668717"/>
                      <a:pt x="1174" y="2604994"/>
                      <a:pt x="21177" y="2545082"/>
                    </a:cubicBezTo>
                    <a:cubicBezTo>
                      <a:pt x="40608" y="2486599"/>
                      <a:pt x="73469" y="2433259"/>
                      <a:pt x="116903" y="2389443"/>
                    </a:cubicBezTo>
                    <a:cubicBezTo>
                      <a:pt x="152241" y="2353725"/>
                      <a:pt x="194151" y="2325150"/>
                      <a:pt x="241300" y="2308100"/>
                    </a:cubicBezTo>
                    <a:cubicBezTo>
                      <a:pt x="315880" y="2281049"/>
                      <a:pt x="397224" y="2282668"/>
                      <a:pt x="475805" y="2296099"/>
                    </a:cubicBezTo>
                    <a:cubicBezTo>
                      <a:pt x="539337" y="2306957"/>
                      <a:pt x="601440" y="2324959"/>
                      <a:pt x="664781" y="2336770"/>
                    </a:cubicBezTo>
                    <a:cubicBezTo>
                      <a:pt x="710978" y="2345343"/>
                      <a:pt x="758412" y="2349343"/>
                      <a:pt x="803560" y="2336770"/>
                    </a:cubicBezTo>
                    <a:cubicBezTo>
                      <a:pt x="862711" y="2320292"/>
                      <a:pt x="909288" y="2276382"/>
                      <a:pt x="942340" y="2224280"/>
                    </a:cubicBezTo>
                    <a:cubicBezTo>
                      <a:pt x="992155" y="2145604"/>
                      <a:pt x="1006919" y="2051306"/>
                      <a:pt x="1018921" y="1958532"/>
                    </a:cubicBezTo>
                    <a:cubicBezTo>
                      <a:pt x="1034065" y="1841280"/>
                      <a:pt x="1043972" y="1723456"/>
                      <a:pt x="1061974" y="1606679"/>
                    </a:cubicBezTo>
                    <a:cubicBezTo>
                      <a:pt x="1074356" y="1526574"/>
                      <a:pt x="1091120" y="1447231"/>
                      <a:pt x="1114647" y="1369697"/>
                    </a:cubicBezTo>
                    <a:cubicBezTo>
                      <a:pt x="1145413" y="1268065"/>
                      <a:pt x="1187989" y="1170244"/>
                      <a:pt x="1243806" y="1080042"/>
                    </a:cubicBezTo>
                    <a:cubicBezTo>
                      <a:pt x="1307623" y="976981"/>
                      <a:pt x="1388396" y="886017"/>
                      <a:pt x="1468691" y="795149"/>
                    </a:cubicBezTo>
                    <a:cubicBezTo>
                      <a:pt x="1569466" y="681230"/>
                      <a:pt x="1670621" y="567787"/>
                      <a:pt x="1770157" y="452820"/>
                    </a:cubicBezTo>
                    <a:cubicBezTo>
                      <a:pt x="1867027" y="340997"/>
                      <a:pt x="1962277" y="226316"/>
                      <a:pt x="2082387" y="140400"/>
                    </a:cubicBezTo>
                    <a:cubicBezTo>
                      <a:pt x="2148586" y="93061"/>
                      <a:pt x="2221166" y="55437"/>
                      <a:pt x="2298890" y="31530"/>
                    </a:cubicBezTo>
                    <a:cubicBezTo>
                      <a:pt x="2374709" y="8193"/>
                      <a:pt x="2454053" y="-2189"/>
                      <a:pt x="2533396" y="383"/>
                    </a:cubicBezTo>
                    <a:cubicBezTo>
                      <a:pt x="2623312" y="3336"/>
                      <a:pt x="2711704" y="22957"/>
                      <a:pt x="2796572" y="53056"/>
                    </a:cubicBezTo>
                    <a:cubicBezTo>
                      <a:pt x="2876391" y="81345"/>
                      <a:pt x="2953544" y="118779"/>
                      <a:pt x="3014313" y="177548"/>
                    </a:cubicBezTo>
                    <a:cubicBezTo>
                      <a:pt x="3068320" y="229745"/>
                      <a:pt x="3106515" y="295753"/>
                      <a:pt x="3131566" y="366619"/>
                    </a:cubicBezTo>
                    <a:cubicBezTo>
                      <a:pt x="3159283" y="444915"/>
                      <a:pt x="3170904" y="527687"/>
                      <a:pt x="3174619" y="610745"/>
                    </a:cubicBezTo>
                    <a:cubicBezTo>
                      <a:pt x="3180334" y="738285"/>
                      <a:pt x="3167856" y="865729"/>
                      <a:pt x="3168142" y="993460"/>
                    </a:cubicBezTo>
                    <a:cubicBezTo>
                      <a:pt x="3168618" y="1161576"/>
                      <a:pt x="3191573" y="1329120"/>
                      <a:pt x="3185763" y="1497141"/>
                    </a:cubicBezTo>
                    <a:cubicBezTo>
                      <a:pt x="3182334" y="1595820"/>
                      <a:pt x="3168904" y="1693833"/>
                      <a:pt x="3150806" y="1790892"/>
                    </a:cubicBezTo>
                    <a:cubicBezTo>
                      <a:pt x="3132994" y="1886238"/>
                      <a:pt x="3109753" y="1980535"/>
                      <a:pt x="3076130" y="2071404"/>
                    </a:cubicBezTo>
                    <a:cubicBezTo>
                      <a:pt x="3022600" y="2215993"/>
                      <a:pt x="2942590" y="2348867"/>
                      <a:pt x="2847435" y="2470216"/>
                    </a:cubicBezTo>
                    <a:cubicBezTo>
                      <a:pt x="2708941" y="2646714"/>
                      <a:pt x="2538920" y="2795018"/>
                      <a:pt x="2359374" y="2929701"/>
                    </a:cubicBezTo>
                    <a:cubicBezTo>
                      <a:pt x="2276792" y="2991614"/>
                      <a:pt x="2191734" y="3050383"/>
                      <a:pt x="2099723" y="3097056"/>
                    </a:cubicBezTo>
                    <a:cubicBezTo>
                      <a:pt x="1990090" y="3152682"/>
                      <a:pt x="1872551" y="3190687"/>
                      <a:pt x="1760537" y="3241359"/>
                    </a:cubicBezTo>
                    <a:cubicBezTo>
                      <a:pt x="1710531" y="3264029"/>
                      <a:pt x="1661382" y="3288794"/>
                      <a:pt x="1610518" y="3309463"/>
                    </a:cubicBezTo>
                    <a:cubicBezTo>
                      <a:pt x="1532414" y="3341182"/>
                      <a:pt x="1450689" y="3363375"/>
                      <a:pt x="1367059" y="3374138"/>
                    </a:cubicBezTo>
                    <a:cubicBezTo>
                      <a:pt x="1315053" y="3380806"/>
                      <a:pt x="1262570" y="3382806"/>
                      <a:pt x="1210183" y="3385663"/>
                    </a:cubicBezTo>
                    <a:cubicBezTo>
                      <a:pt x="1108646" y="3391188"/>
                      <a:pt x="1007205" y="3399760"/>
                      <a:pt x="905573" y="3401856"/>
                    </a:cubicBezTo>
                    <a:cubicBezTo>
                      <a:pt x="789463" y="3404142"/>
                      <a:pt x="673354" y="3397855"/>
                      <a:pt x="558292" y="3382234"/>
                    </a:cubicBezTo>
                    <a:cubicBezTo>
                      <a:pt x="527526" y="3378043"/>
                      <a:pt x="497046" y="3372328"/>
                      <a:pt x="467137" y="3363756"/>
                    </a:cubicBezTo>
                    <a:cubicBezTo>
                      <a:pt x="367220" y="3335276"/>
                      <a:pt x="277876" y="3277555"/>
                      <a:pt x="206343" y="3202117"/>
                    </a:cubicBezTo>
                    <a:cubicBezTo>
                      <a:pt x="152527" y="3145348"/>
                      <a:pt x="111379" y="3078196"/>
                      <a:pt x="78613" y="3007044"/>
                    </a:cubicBezTo>
                    <a:close/>
                  </a:path>
                </a:pathLst>
              </a:custGeom>
              <a:noFill/>
              <a:ln w="9525" cap="rnd">
                <a:solidFill>
                  <a:schemeClr val="accent2">
                    <a:alpha val="35000"/>
                  </a:schemeClr>
                </a:solidFill>
                <a:prstDash val="lgDash"/>
                <a:round/>
              </a:ln>
            </p:spPr>
            <p:txBody>
              <a:bodyPr rtlCol="0" anchor="ctr"/>
              <a:lstStyle/>
              <a:p>
                <a:endParaRPr lang="en-US"/>
              </a:p>
            </p:txBody>
          </p:sp>
          <p:sp>
            <p:nvSpPr>
              <p:cNvPr id="100" name="Freeform: Shape 99">
                <a:extLst>
                  <a:ext uri="{FF2B5EF4-FFF2-40B4-BE49-F238E27FC236}">
                    <a16:creationId xmlns:a16="http://schemas.microsoft.com/office/drawing/2014/main" xmlns="" id="{704EA0D3-F1E3-4AF6-B30E-791175E319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960461" y="1175713"/>
                <a:ext cx="3568552" cy="3938179"/>
              </a:xfrm>
              <a:custGeom>
                <a:avLst/>
                <a:gdLst>
                  <a:gd name="connsiteX0" fmla="*/ 2179 w 2710118"/>
                  <a:gd name="connsiteY0" fmla="*/ 2712895 h 2990829"/>
                  <a:gd name="connsiteX1" fmla="*/ 18085 w 2710118"/>
                  <a:gd name="connsiteY1" fmla="*/ 2589260 h 2990829"/>
                  <a:gd name="connsiteX2" fmla="*/ 161627 w 2710118"/>
                  <a:gd name="connsiteY2" fmla="*/ 2489533 h 2990829"/>
                  <a:gd name="connsiteX3" fmla="*/ 384893 w 2710118"/>
                  <a:gd name="connsiteY3" fmla="*/ 2559352 h 2990829"/>
                  <a:gd name="connsiteX4" fmla="*/ 648069 w 2710118"/>
                  <a:gd name="connsiteY4" fmla="*/ 2579259 h 2990829"/>
                  <a:gd name="connsiteX5" fmla="*/ 831520 w 2710118"/>
                  <a:gd name="connsiteY5" fmla="*/ 2445623 h 2990829"/>
                  <a:gd name="connsiteX6" fmla="*/ 909244 w 2710118"/>
                  <a:gd name="connsiteY6" fmla="*/ 2210260 h 2990829"/>
                  <a:gd name="connsiteX7" fmla="*/ 975062 w 2710118"/>
                  <a:gd name="connsiteY7" fmla="*/ 1771444 h 2990829"/>
                  <a:gd name="connsiteX8" fmla="*/ 989064 w 2710118"/>
                  <a:gd name="connsiteY8" fmla="*/ 1486170 h 2990829"/>
                  <a:gd name="connsiteX9" fmla="*/ 1058882 w 2710118"/>
                  <a:gd name="connsiteY9" fmla="*/ 1115171 h 2990829"/>
                  <a:gd name="connsiteX10" fmla="*/ 1238333 w 2710118"/>
                  <a:gd name="connsiteY10" fmla="*/ 776081 h 2990829"/>
                  <a:gd name="connsiteX11" fmla="*/ 1567327 w 2710118"/>
                  <a:gd name="connsiteY11" fmla="*/ 399081 h 2990829"/>
                  <a:gd name="connsiteX12" fmla="*/ 1944136 w 2710118"/>
                  <a:gd name="connsiteY12" fmla="*/ 85899 h 2990829"/>
                  <a:gd name="connsiteX13" fmla="*/ 2167402 w 2710118"/>
                  <a:gd name="connsiteY13" fmla="*/ 2079 h 2990829"/>
                  <a:gd name="connsiteX14" fmla="*/ 2412671 w 2710118"/>
                  <a:gd name="connsiteY14" fmla="*/ 53991 h 2990829"/>
                  <a:gd name="connsiteX15" fmla="*/ 2616030 w 2710118"/>
                  <a:gd name="connsiteY15" fmla="*/ 291354 h 2990829"/>
                  <a:gd name="connsiteX16" fmla="*/ 2637937 w 2710118"/>
                  <a:gd name="connsiteY16" fmla="*/ 724265 h 2990829"/>
                  <a:gd name="connsiteX17" fmla="*/ 2691753 w 2710118"/>
                  <a:gd name="connsiteY17" fmla="*/ 1117266 h 2990829"/>
                  <a:gd name="connsiteX18" fmla="*/ 2705755 w 2710118"/>
                  <a:gd name="connsiteY18" fmla="*/ 1476359 h 2990829"/>
                  <a:gd name="connsiteX19" fmla="*/ 2616030 w 2710118"/>
                  <a:gd name="connsiteY19" fmla="*/ 1859359 h 2990829"/>
                  <a:gd name="connsiteX20" fmla="*/ 2404670 w 2710118"/>
                  <a:gd name="connsiteY20" fmla="*/ 2250361 h 2990829"/>
                  <a:gd name="connsiteX21" fmla="*/ 2198263 w 2710118"/>
                  <a:gd name="connsiteY21" fmla="*/ 2456862 h 2990829"/>
                  <a:gd name="connsiteX22" fmla="*/ 1724680 w 2710118"/>
                  <a:gd name="connsiteY22" fmla="*/ 2757091 h 2990829"/>
                  <a:gd name="connsiteX23" fmla="*/ 1327868 w 2710118"/>
                  <a:gd name="connsiteY23" fmla="*/ 2810907 h 2990829"/>
                  <a:gd name="connsiteX24" fmla="*/ 931057 w 2710118"/>
                  <a:gd name="connsiteY24" fmla="*/ 2912634 h 2990829"/>
                  <a:gd name="connsiteX25" fmla="*/ 695789 w 2710118"/>
                  <a:gd name="connsiteY25" fmla="*/ 2972451 h 2990829"/>
                  <a:gd name="connsiteX26" fmla="*/ 348889 w 2710118"/>
                  <a:gd name="connsiteY26" fmla="*/ 2984452 h 2990829"/>
                  <a:gd name="connsiteX27" fmla="*/ 73711 w 2710118"/>
                  <a:gd name="connsiteY27" fmla="*/ 2882725 h 2990829"/>
                  <a:gd name="connsiteX28" fmla="*/ 2179 w 2710118"/>
                  <a:gd name="connsiteY28" fmla="*/ 2712895 h 29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10118" h="2990829">
                    <a:moveTo>
                      <a:pt x="2179" y="2712895"/>
                    </a:moveTo>
                    <a:cubicBezTo>
                      <a:pt x="-2774" y="2670604"/>
                      <a:pt x="-12" y="2627551"/>
                      <a:pt x="18085" y="2589260"/>
                    </a:cubicBezTo>
                    <a:cubicBezTo>
                      <a:pt x="44755" y="2532967"/>
                      <a:pt x="99810" y="2495153"/>
                      <a:pt x="161627" y="2489533"/>
                    </a:cubicBezTo>
                    <a:cubicBezTo>
                      <a:pt x="240304" y="2482389"/>
                      <a:pt x="310312" y="2530491"/>
                      <a:pt x="384893" y="2559352"/>
                    </a:cubicBezTo>
                    <a:cubicBezTo>
                      <a:pt x="468904" y="2591832"/>
                      <a:pt x="561392" y="2603452"/>
                      <a:pt x="648069" y="2579259"/>
                    </a:cubicBezTo>
                    <a:cubicBezTo>
                      <a:pt x="723602" y="2558209"/>
                      <a:pt x="788563" y="2511346"/>
                      <a:pt x="831520" y="2445623"/>
                    </a:cubicBezTo>
                    <a:cubicBezTo>
                      <a:pt x="877050" y="2375805"/>
                      <a:pt x="893052" y="2292366"/>
                      <a:pt x="909244" y="2210260"/>
                    </a:cubicBezTo>
                    <a:cubicBezTo>
                      <a:pt x="938010" y="2064909"/>
                      <a:pt x="963156" y="1918986"/>
                      <a:pt x="975062" y="1771444"/>
                    </a:cubicBezTo>
                    <a:cubicBezTo>
                      <a:pt x="982682" y="1676575"/>
                      <a:pt x="981539" y="1581134"/>
                      <a:pt x="989064" y="1486170"/>
                    </a:cubicBezTo>
                    <a:cubicBezTo>
                      <a:pt x="998970" y="1360154"/>
                      <a:pt x="1017163" y="1234424"/>
                      <a:pt x="1058882" y="1115171"/>
                    </a:cubicBezTo>
                    <a:cubicBezTo>
                      <a:pt x="1101269" y="993822"/>
                      <a:pt x="1163848" y="880951"/>
                      <a:pt x="1238333" y="776081"/>
                    </a:cubicBezTo>
                    <a:cubicBezTo>
                      <a:pt x="1335107" y="639778"/>
                      <a:pt x="1448741" y="516906"/>
                      <a:pt x="1567327" y="399081"/>
                    </a:cubicBezTo>
                    <a:cubicBezTo>
                      <a:pt x="1683627" y="283543"/>
                      <a:pt x="1803452" y="169719"/>
                      <a:pt x="1944136" y="85899"/>
                    </a:cubicBezTo>
                    <a:cubicBezTo>
                      <a:pt x="2013383" y="44656"/>
                      <a:pt x="2087487" y="10366"/>
                      <a:pt x="2167402" y="2079"/>
                    </a:cubicBezTo>
                    <a:cubicBezTo>
                      <a:pt x="2252365" y="-6684"/>
                      <a:pt x="2337709" y="12557"/>
                      <a:pt x="2412671" y="53991"/>
                    </a:cubicBezTo>
                    <a:cubicBezTo>
                      <a:pt x="2507063" y="106092"/>
                      <a:pt x="2581263" y="189341"/>
                      <a:pt x="2616030" y="291354"/>
                    </a:cubicBezTo>
                    <a:cubicBezTo>
                      <a:pt x="2662892" y="429085"/>
                      <a:pt x="2633651" y="577770"/>
                      <a:pt x="2637937" y="724265"/>
                    </a:cubicBezTo>
                    <a:cubicBezTo>
                      <a:pt x="2641842" y="856472"/>
                      <a:pt x="2673941" y="986012"/>
                      <a:pt x="2691753" y="1117266"/>
                    </a:cubicBezTo>
                    <a:cubicBezTo>
                      <a:pt x="2707946" y="1236234"/>
                      <a:pt x="2715565" y="1356630"/>
                      <a:pt x="2705755" y="1476359"/>
                    </a:cubicBezTo>
                    <a:cubicBezTo>
                      <a:pt x="2694896" y="1607709"/>
                      <a:pt x="2662606" y="1736011"/>
                      <a:pt x="2616030" y="1859359"/>
                    </a:cubicBezTo>
                    <a:cubicBezTo>
                      <a:pt x="2563451" y="1998710"/>
                      <a:pt x="2496681" y="2133298"/>
                      <a:pt x="2404670" y="2250361"/>
                    </a:cubicBezTo>
                    <a:cubicBezTo>
                      <a:pt x="2344376" y="2327132"/>
                      <a:pt x="2272177" y="2392854"/>
                      <a:pt x="2198263" y="2456862"/>
                    </a:cubicBezTo>
                    <a:cubicBezTo>
                      <a:pt x="2054911" y="2580973"/>
                      <a:pt x="1905464" y="2703370"/>
                      <a:pt x="1724680" y="2757091"/>
                    </a:cubicBezTo>
                    <a:cubicBezTo>
                      <a:pt x="1596473" y="2795191"/>
                      <a:pt x="1460456" y="2791857"/>
                      <a:pt x="1327868" y="2810907"/>
                    </a:cubicBezTo>
                    <a:cubicBezTo>
                      <a:pt x="1192518" y="2830433"/>
                      <a:pt x="1062311" y="2873677"/>
                      <a:pt x="931057" y="2912634"/>
                    </a:cubicBezTo>
                    <a:cubicBezTo>
                      <a:pt x="853428" y="2935684"/>
                      <a:pt x="775513" y="2958259"/>
                      <a:pt x="695789" y="2972451"/>
                    </a:cubicBezTo>
                    <a:cubicBezTo>
                      <a:pt x="581203" y="2992929"/>
                      <a:pt x="464808" y="2995311"/>
                      <a:pt x="348889" y="2984452"/>
                    </a:cubicBezTo>
                    <a:cubicBezTo>
                      <a:pt x="247352" y="2974927"/>
                      <a:pt x="142006" y="2956544"/>
                      <a:pt x="73711" y="2882725"/>
                    </a:cubicBezTo>
                    <a:cubicBezTo>
                      <a:pt x="31420" y="2836434"/>
                      <a:pt x="9513" y="2775474"/>
                      <a:pt x="2179" y="2712895"/>
                    </a:cubicBezTo>
                    <a:close/>
                  </a:path>
                </a:pathLst>
              </a:custGeom>
              <a:noFill/>
              <a:ln w="9525" cap="rnd">
                <a:solidFill>
                  <a:schemeClr val="accent2">
                    <a:alpha val="35000"/>
                  </a:schemeClr>
                </a:solidFill>
                <a:prstDash val="lgDash"/>
                <a:round/>
              </a:ln>
            </p:spPr>
            <p:txBody>
              <a:bodyPr rtlCol="0" anchor="ctr"/>
              <a:lstStyle/>
              <a:p>
                <a:endParaRPr lang="en-US"/>
              </a:p>
            </p:txBody>
          </p:sp>
          <p:sp>
            <p:nvSpPr>
              <p:cNvPr id="101" name="Freeform: Shape 100">
                <a:extLst>
                  <a:ext uri="{FF2B5EF4-FFF2-40B4-BE49-F238E27FC236}">
                    <a16:creationId xmlns:a16="http://schemas.microsoft.com/office/drawing/2014/main" xmlns="" id="{2910BB0F-2FD9-4EA6-82D7-5226F29ABE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536081" y="1589661"/>
                <a:ext cx="1743551" cy="2969484"/>
              </a:xfrm>
              <a:custGeom>
                <a:avLst/>
                <a:gdLst>
                  <a:gd name="connsiteX0" fmla="*/ 14495 w 1324131"/>
                  <a:gd name="connsiteY0" fmla="*/ 1664146 h 2255159"/>
                  <a:gd name="connsiteX1" fmla="*/ 97839 w 1324131"/>
                  <a:gd name="connsiteY1" fmla="*/ 1271049 h 2255159"/>
                  <a:gd name="connsiteX2" fmla="*/ 97839 w 1324131"/>
                  <a:gd name="connsiteY2" fmla="*/ 991109 h 2255159"/>
                  <a:gd name="connsiteX3" fmla="*/ 195756 w 1324131"/>
                  <a:gd name="connsiteY3" fmla="*/ 588964 h 2255159"/>
                  <a:gd name="connsiteX4" fmla="*/ 373778 w 1324131"/>
                  <a:gd name="connsiteY4" fmla="*/ 336170 h 2255159"/>
                  <a:gd name="connsiteX5" fmla="*/ 706867 w 1324131"/>
                  <a:gd name="connsiteY5" fmla="*/ 86234 h 2255159"/>
                  <a:gd name="connsiteX6" fmla="*/ 953755 w 1324131"/>
                  <a:gd name="connsiteY6" fmla="*/ 33 h 2255159"/>
                  <a:gd name="connsiteX7" fmla="*/ 1105965 w 1324131"/>
                  <a:gd name="connsiteY7" fmla="*/ 60326 h 2255159"/>
                  <a:gd name="connsiteX8" fmla="*/ 1146160 w 1324131"/>
                  <a:gd name="connsiteY8" fmla="*/ 221204 h 2255159"/>
                  <a:gd name="connsiteX9" fmla="*/ 1177783 w 1324131"/>
                  <a:gd name="connsiteY9" fmla="*/ 448089 h 2255159"/>
                  <a:gd name="connsiteX10" fmla="*/ 1281129 w 1324131"/>
                  <a:gd name="connsiteY10" fmla="*/ 789941 h 2255159"/>
                  <a:gd name="connsiteX11" fmla="*/ 1306942 w 1324131"/>
                  <a:gd name="connsiteY11" fmla="*/ 942151 h 2255159"/>
                  <a:gd name="connsiteX12" fmla="*/ 1321325 w 1324131"/>
                  <a:gd name="connsiteY12" fmla="*/ 1272478 h 2255159"/>
                  <a:gd name="connsiteX13" fmla="*/ 1215121 w 1324131"/>
                  <a:gd name="connsiteY13" fmla="*/ 1660240 h 2255159"/>
                  <a:gd name="connsiteX14" fmla="*/ 1085962 w 1324131"/>
                  <a:gd name="connsiteY14" fmla="*/ 1844073 h 2255159"/>
                  <a:gd name="connsiteX15" fmla="*/ 849075 w 1324131"/>
                  <a:gd name="connsiteY15" fmla="*/ 2081055 h 2255159"/>
                  <a:gd name="connsiteX16" fmla="*/ 445691 w 1324131"/>
                  <a:gd name="connsiteY16" fmla="*/ 2254887 h 2255159"/>
                  <a:gd name="connsiteX17" fmla="*/ 126985 w 1324131"/>
                  <a:gd name="connsiteY17" fmla="*/ 2134205 h 2255159"/>
                  <a:gd name="connsiteX18" fmla="*/ 683 w 1324131"/>
                  <a:gd name="connsiteY18" fmla="*/ 1829690 h 2255159"/>
                  <a:gd name="connsiteX19" fmla="*/ 14495 w 1324131"/>
                  <a:gd name="connsiteY19" fmla="*/ 1664146 h 225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4131" h="2255159">
                    <a:moveTo>
                      <a:pt x="14495" y="1664146"/>
                    </a:moveTo>
                    <a:cubicBezTo>
                      <a:pt x="40593" y="1532320"/>
                      <a:pt x="87552" y="1404780"/>
                      <a:pt x="97839" y="1271049"/>
                    </a:cubicBezTo>
                    <a:cubicBezTo>
                      <a:pt x="104982" y="1177895"/>
                      <a:pt x="94790" y="1084454"/>
                      <a:pt x="97839" y="991109"/>
                    </a:cubicBezTo>
                    <a:cubicBezTo>
                      <a:pt x="102411" y="851759"/>
                      <a:pt x="135177" y="714408"/>
                      <a:pt x="195756" y="588964"/>
                    </a:cubicBezTo>
                    <a:cubicBezTo>
                      <a:pt x="240809" y="495524"/>
                      <a:pt x="301674" y="410751"/>
                      <a:pt x="373778" y="336170"/>
                    </a:cubicBezTo>
                    <a:cubicBezTo>
                      <a:pt x="470742" y="235967"/>
                      <a:pt x="585614" y="155386"/>
                      <a:pt x="706867" y="86234"/>
                    </a:cubicBezTo>
                    <a:cubicBezTo>
                      <a:pt x="784020" y="42229"/>
                      <a:pt x="865363" y="1367"/>
                      <a:pt x="953755" y="33"/>
                    </a:cubicBezTo>
                    <a:cubicBezTo>
                      <a:pt x="1011667" y="-824"/>
                      <a:pt x="1070817" y="14892"/>
                      <a:pt x="1105965" y="60326"/>
                    </a:cubicBezTo>
                    <a:cubicBezTo>
                      <a:pt x="1140350" y="104903"/>
                      <a:pt x="1142445" y="164244"/>
                      <a:pt x="1146160" y="221204"/>
                    </a:cubicBezTo>
                    <a:cubicBezTo>
                      <a:pt x="1151113" y="297594"/>
                      <a:pt x="1160543" y="373604"/>
                      <a:pt x="1177783" y="448089"/>
                    </a:cubicBezTo>
                    <a:cubicBezTo>
                      <a:pt x="1204644" y="564199"/>
                      <a:pt x="1253888" y="673927"/>
                      <a:pt x="1281129" y="789941"/>
                    </a:cubicBezTo>
                    <a:cubicBezTo>
                      <a:pt x="1292940" y="840043"/>
                      <a:pt x="1300656" y="891097"/>
                      <a:pt x="1306942" y="942151"/>
                    </a:cubicBezTo>
                    <a:cubicBezTo>
                      <a:pt x="1320563" y="1051784"/>
                      <a:pt x="1328754" y="1162274"/>
                      <a:pt x="1321325" y="1272478"/>
                    </a:cubicBezTo>
                    <a:cubicBezTo>
                      <a:pt x="1312181" y="1407828"/>
                      <a:pt x="1279700" y="1541178"/>
                      <a:pt x="1215121" y="1660240"/>
                    </a:cubicBezTo>
                    <a:cubicBezTo>
                      <a:pt x="1179307" y="1726249"/>
                      <a:pt x="1134063" y="1786352"/>
                      <a:pt x="1085962" y="1844073"/>
                    </a:cubicBezTo>
                    <a:cubicBezTo>
                      <a:pt x="1014239" y="1930084"/>
                      <a:pt x="936610" y="2011237"/>
                      <a:pt x="849075" y="2081055"/>
                    </a:cubicBezTo>
                    <a:cubicBezTo>
                      <a:pt x="731441" y="2174972"/>
                      <a:pt x="595424" y="2249743"/>
                      <a:pt x="445691" y="2254887"/>
                    </a:cubicBezTo>
                    <a:cubicBezTo>
                      <a:pt x="326915" y="2258887"/>
                      <a:pt x="210138" y="2218882"/>
                      <a:pt x="126985" y="2134205"/>
                    </a:cubicBezTo>
                    <a:cubicBezTo>
                      <a:pt x="47642" y="2053432"/>
                      <a:pt x="5922" y="1943228"/>
                      <a:pt x="683" y="1829690"/>
                    </a:cubicBezTo>
                    <a:cubicBezTo>
                      <a:pt x="-2079" y="1774255"/>
                      <a:pt x="3732" y="1718819"/>
                      <a:pt x="14495" y="1664146"/>
                    </a:cubicBezTo>
                    <a:close/>
                  </a:path>
                </a:pathLst>
              </a:custGeom>
              <a:noFill/>
              <a:ln w="9525" cap="rnd">
                <a:solidFill>
                  <a:schemeClr val="accent2">
                    <a:alpha val="35000"/>
                  </a:schemeClr>
                </a:solidFill>
                <a:prstDash val="lgDash"/>
                <a:round/>
              </a:ln>
            </p:spPr>
            <p:txBody>
              <a:bodyPr rtlCol="0" anchor="ctr"/>
              <a:lstStyle/>
              <a:p>
                <a:endParaRPr lang="en-US"/>
              </a:p>
            </p:txBody>
          </p:sp>
          <p:sp>
            <p:nvSpPr>
              <p:cNvPr id="102" name="Freeform: Shape 101">
                <a:extLst>
                  <a:ext uri="{FF2B5EF4-FFF2-40B4-BE49-F238E27FC236}">
                    <a16:creationId xmlns:a16="http://schemas.microsoft.com/office/drawing/2014/main" xmlns="" id="{619C1A72-0647-44E4-9BB1-EA823EED52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56128" y="3099688"/>
                <a:ext cx="933037" cy="1078994"/>
              </a:xfrm>
              <a:custGeom>
                <a:avLst/>
                <a:gdLst>
                  <a:gd name="connsiteX0" fmla="*/ 23248 w 708590"/>
                  <a:gd name="connsiteY0" fmla="*/ 533652 h 819436"/>
                  <a:gd name="connsiteX1" fmla="*/ 132310 w 708590"/>
                  <a:gd name="connsiteY1" fmla="*/ 280859 h 819436"/>
                  <a:gd name="connsiteX2" fmla="*/ 255754 w 708590"/>
                  <a:gd name="connsiteY2" fmla="*/ 97026 h 819436"/>
                  <a:gd name="connsiteX3" fmla="*/ 445206 w 708590"/>
                  <a:gd name="connsiteY3" fmla="*/ 2253 h 819436"/>
                  <a:gd name="connsiteX4" fmla="*/ 597415 w 708590"/>
                  <a:gd name="connsiteY4" fmla="*/ 33875 h 819436"/>
                  <a:gd name="connsiteX5" fmla="*/ 703619 w 708590"/>
                  <a:gd name="connsiteY5" fmla="*/ 214851 h 819436"/>
                  <a:gd name="connsiteX6" fmla="*/ 686379 w 708590"/>
                  <a:gd name="connsiteY6" fmla="*/ 418781 h 819436"/>
                  <a:gd name="connsiteX7" fmla="*/ 585890 w 708590"/>
                  <a:gd name="connsiteY7" fmla="*/ 616996 h 819436"/>
                  <a:gd name="connsiteX8" fmla="*/ 347574 w 708590"/>
                  <a:gd name="connsiteY8" fmla="*/ 780731 h 819436"/>
                  <a:gd name="connsiteX9" fmla="*/ 166695 w 708590"/>
                  <a:gd name="connsiteY9" fmla="*/ 818069 h 819436"/>
                  <a:gd name="connsiteX10" fmla="*/ 14485 w 708590"/>
                  <a:gd name="connsiteY10" fmla="*/ 720438 h 819436"/>
                  <a:gd name="connsiteX11" fmla="*/ 23248 w 708590"/>
                  <a:gd name="connsiteY11" fmla="*/ 533652 h 8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590" h="819436">
                    <a:moveTo>
                      <a:pt x="23248" y="533652"/>
                    </a:moveTo>
                    <a:cubicBezTo>
                      <a:pt x="51728" y="446213"/>
                      <a:pt x="90685" y="362869"/>
                      <a:pt x="132310" y="280859"/>
                    </a:cubicBezTo>
                    <a:cubicBezTo>
                      <a:pt x="166028" y="214470"/>
                      <a:pt x="202223" y="148461"/>
                      <a:pt x="255754" y="97026"/>
                    </a:cubicBezTo>
                    <a:cubicBezTo>
                      <a:pt x="307855" y="46925"/>
                      <a:pt x="373578" y="11587"/>
                      <a:pt x="445206" y="2253"/>
                    </a:cubicBezTo>
                    <a:cubicBezTo>
                      <a:pt x="498546" y="-4701"/>
                      <a:pt x="552743" y="4062"/>
                      <a:pt x="597415" y="33875"/>
                    </a:cubicBezTo>
                    <a:cubicBezTo>
                      <a:pt x="657708" y="74071"/>
                      <a:pt x="691617" y="142937"/>
                      <a:pt x="703619" y="214851"/>
                    </a:cubicBezTo>
                    <a:cubicBezTo>
                      <a:pt x="715049" y="282954"/>
                      <a:pt x="705715" y="352296"/>
                      <a:pt x="686379" y="418781"/>
                    </a:cubicBezTo>
                    <a:cubicBezTo>
                      <a:pt x="665519" y="490790"/>
                      <a:pt x="634182" y="559846"/>
                      <a:pt x="585890" y="616996"/>
                    </a:cubicBezTo>
                    <a:cubicBezTo>
                      <a:pt x="523025" y="691386"/>
                      <a:pt x="437395" y="742155"/>
                      <a:pt x="347574" y="780731"/>
                    </a:cubicBezTo>
                    <a:cubicBezTo>
                      <a:pt x="289758" y="805591"/>
                      <a:pt x="228988" y="824831"/>
                      <a:pt x="166695" y="818069"/>
                    </a:cubicBezTo>
                    <a:cubicBezTo>
                      <a:pt x="102496" y="811115"/>
                      <a:pt x="41631" y="778445"/>
                      <a:pt x="14485" y="720438"/>
                    </a:cubicBezTo>
                    <a:cubicBezTo>
                      <a:pt x="-12661" y="662145"/>
                      <a:pt x="3055" y="595660"/>
                      <a:pt x="23248" y="533652"/>
                    </a:cubicBezTo>
                    <a:close/>
                  </a:path>
                </a:pathLst>
              </a:custGeom>
              <a:noFill/>
              <a:ln w="9525" cap="rnd">
                <a:solidFill>
                  <a:schemeClr val="accent2">
                    <a:alpha val="35000"/>
                  </a:schemeClr>
                </a:solidFill>
                <a:prstDash val="lgDash"/>
                <a:round/>
              </a:ln>
            </p:spPr>
            <p:txBody>
              <a:bodyPr rtlCol="0" anchor="ctr"/>
              <a:lstStyle/>
              <a:p>
                <a:endParaRPr lang="en-US"/>
              </a:p>
            </p:txBody>
          </p:sp>
          <p:sp>
            <p:nvSpPr>
              <p:cNvPr id="103" name="Freeform: Shape 102">
                <a:extLst>
                  <a:ext uri="{FF2B5EF4-FFF2-40B4-BE49-F238E27FC236}">
                    <a16:creationId xmlns:a16="http://schemas.microsoft.com/office/drawing/2014/main" xmlns="" id="{2C60E4D0-A72D-4248-AFA0-D70960B66B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21413" y="2153126"/>
                <a:ext cx="562062" cy="821426"/>
              </a:xfrm>
              <a:custGeom>
                <a:avLst/>
                <a:gdLst>
                  <a:gd name="connsiteX0" fmla="*/ 149850 w 426855"/>
                  <a:gd name="connsiteY0" fmla="*/ 546425 h 623828"/>
                  <a:gd name="connsiteX1" fmla="*/ 209667 w 426855"/>
                  <a:gd name="connsiteY1" fmla="*/ 590336 h 623828"/>
                  <a:gd name="connsiteX2" fmla="*/ 285391 w 426855"/>
                  <a:gd name="connsiteY2" fmla="*/ 622244 h 623828"/>
                  <a:gd name="connsiteX3" fmla="*/ 393024 w 426855"/>
                  <a:gd name="connsiteY3" fmla="*/ 584335 h 623828"/>
                  <a:gd name="connsiteX4" fmla="*/ 420932 w 426855"/>
                  <a:gd name="connsiteY4" fmla="*/ 446699 h 623828"/>
                  <a:gd name="connsiteX5" fmla="*/ 420932 w 426855"/>
                  <a:gd name="connsiteY5" fmla="*/ 227243 h 623828"/>
                  <a:gd name="connsiteX6" fmla="*/ 341208 w 426855"/>
                  <a:gd name="connsiteY6" fmla="*/ 59698 h 623828"/>
                  <a:gd name="connsiteX7" fmla="*/ 273390 w 426855"/>
                  <a:gd name="connsiteY7" fmla="*/ 11787 h 623828"/>
                  <a:gd name="connsiteX8" fmla="*/ 4213 w 426855"/>
                  <a:gd name="connsiteY8" fmla="*/ 229243 h 623828"/>
                  <a:gd name="connsiteX9" fmla="*/ 58029 w 426855"/>
                  <a:gd name="connsiteY9" fmla="*/ 458605 h 623828"/>
                  <a:gd name="connsiteX10" fmla="*/ 149850 w 426855"/>
                  <a:gd name="connsiteY10" fmla="*/ 546425 h 62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5" h="623828">
                    <a:moveTo>
                      <a:pt x="149850" y="546425"/>
                    </a:moveTo>
                    <a:cubicBezTo>
                      <a:pt x="169186" y="561856"/>
                      <a:pt x="188807" y="577001"/>
                      <a:pt x="209667" y="590336"/>
                    </a:cubicBezTo>
                    <a:cubicBezTo>
                      <a:pt x="233004" y="605290"/>
                      <a:pt x="258054" y="617958"/>
                      <a:pt x="285391" y="622244"/>
                    </a:cubicBezTo>
                    <a:cubicBezTo>
                      <a:pt x="325777" y="628531"/>
                      <a:pt x="367687" y="616148"/>
                      <a:pt x="393024" y="584335"/>
                    </a:cubicBezTo>
                    <a:cubicBezTo>
                      <a:pt x="422932" y="546902"/>
                      <a:pt x="419884" y="495467"/>
                      <a:pt x="420932" y="446699"/>
                    </a:cubicBezTo>
                    <a:cubicBezTo>
                      <a:pt x="422551" y="373166"/>
                      <a:pt x="433409" y="299537"/>
                      <a:pt x="420932" y="227243"/>
                    </a:cubicBezTo>
                    <a:cubicBezTo>
                      <a:pt x="410168" y="165140"/>
                      <a:pt x="384165" y="105704"/>
                      <a:pt x="341208" y="59698"/>
                    </a:cubicBezTo>
                    <a:cubicBezTo>
                      <a:pt x="322062" y="39219"/>
                      <a:pt x="299488" y="22265"/>
                      <a:pt x="273390" y="11787"/>
                    </a:cubicBezTo>
                    <a:cubicBezTo>
                      <a:pt x="145278" y="-39743"/>
                      <a:pt x="27549" y="85892"/>
                      <a:pt x="4213" y="229243"/>
                    </a:cubicBezTo>
                    <a:cubicBezTo>
                      <a:pt x="-8932" y="310205"/>
                      <a:pt x="8594" y="393359"/>
                      <a:pt x="58029" y="458605"/>
                    </a:cubicBezTo>
                    <a:cubicBezTo>
                      <a:pt x="83747" y="492514"/>
                      <a:pt x="116608" y="519946"/>
                      <a:pt x="149850" y="546425"/>
                    </a:cubicBezTo>
                    <a:close/>
                  </a:path>
                </a:pathLst>
              </a:custGeom>
              <a:noFill/>
              <a:ln w="9525" cap="rnd">
                <a:solidFill>
                  <a:schemeClr val="accent2">
                    <a:alpha val="35000"/>
                  </a:schemeClr>
                </a:solidFill>
                <a:prstDash val="lgDash"/>
                <a:round/>
              </a:ln>
            </p:spPr>
            <p:txBody>
              <a:bodyPr rtlCol="0" anchor="ctr"/>
              <a:lstStyle/>
              <a:p>
                <a:endParaRPr lang="en-US"/>
              </a:p>
            </p:txBody>
          </p:sp>
        </p:grpSp>
      </p:grpSp>
      <p:grpSp>
        <p:nvGrpSpPr>
          <p:cNvPr id="105" name="Bottom Right">
            <a:extLst>
              <a:ext uri="{FF2B5EF4-FFF2-40B4-BE49-F238E27FC236}">
                <a16:creationId xmlns:a16="http://schemas.microsoft.com/office/drawing/2014/main" xmlns="" id="{A123D6C4-ECAE-4A6A-BBF9-0DE14764FB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sp>
          <p:nvSpPr>
            <p:cNvPr id="106" name="Freeform: Shape 105">
              <a:extLst>
                <a:ext uri="{FF2B5EF4-FFF2-40B4-BE49-F238E27FC236}">
                  <a16:creationId xmlns:a16="http://schemas.microsoft.com/office/drawing/2014/main" xmlns="" id="{221B5BF0-9A2C-48C4-B61E-041B76319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107" name="Graphic 157">
              <a:extLst>
                <a:ext uri="{FF2B5EF4-FFF2-40B4-BE49-F238E27FC236}">
                  <a16:creationId xmlns:a16="http://schemas.microsoft.com/office/drawing/2014/main" xmlns="" id="{6E057D01-EFCE-465E-9BD4-C95D34BA64E6}"/>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109" name="Freeform: Shape 108">
                <a:extLst>
                  <a:ext uri="{FF2B5EF4-FFF2-40B4-BE49-F238E27FC236}">
                    <a16:creationId xmlns:a16="http://schemas.microsoft.com/office/drawing/2014/main" xmlns="" id="{75A27398-CE92-4A19-8412-8B7ACCAD6B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0" name="Freeform: Shape 109">
                <a:extLst>
                  <a:ext uri="{FF2B5EF4-FFF2-40B4-BE49-F238E27FC236}">
                    <a16:creationId xmlns:a16="http://schemas.microsoft.com/office/drawing/2014/main" xmlns="" id="{95AF9CCA-48EC-44CD-8A83-AE4EFA06ED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1" name="Freeform: Shape 110">
                <a:extLst>
                  <a:ext uri="{FF2B5EF4-FFF2-40B4-BE49-F238E27FC236}">
                    <a16:creationId xmlns:a16="http://schemas.microsoft.com/office/drawing/2014/main" xmlns="" id="{3365CA81-1B72-429C-A8DD-D360B8A58F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2" name="Freeform: Shape 111">
                <a:extLst>
                  <a:ext uri="{FF2B5EF4-FFF2-40B4-BE49-F238E27FC236}">
                    <a16:creationId xmlns:a16="http://schemas.microsoft.com/office/drawing/2014/main" xmlns="" id="{11C79CF9-E729-4ACE-8267-89276F8CE9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3" name="Freeform: Shape 112">
                <a:extLst>
                  <a:ext uri="{FF2B5EF4-FFF2-40B4-BE49-F238E27FC236}">
                    <a16:creationId xmlns:a16="http://schemas.microsoft.com/office/drawing/2014/main" xmlns="" id="{A2BFD27A-F2B0-407E-8CEE-081001B4F4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4" name="Freeform: Shape 113">
                <a:extLst>
                  <a:ext uri="{FF2B5EF4-FFF2-40B4-BE49-F238E27FC236}">
                    <a16:creationId xmlns:a16="http://schemas.microsoft.com/office/drawing/2014/main" xmlns="" id="{7233A9D3-222B-46F8-8EFF-56CEAEBECA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5" name="Freeform: Shape 114">
                <a:extLst>
                  <a:ext uri="{FF2B5EF4-FFF2-40B4-BE49-F238E27FC236}">
                    <a16:creationId xmlns:a16="http://schemas.microsoft.com/office/drawing/2014/main" xmlns="" id="{DFDB48BC-A62B-4298-AC8D-3B21D6C006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08" name="Freeform: Shape 107">
              <a:extLst>
                <a:ext uri="{FF2B5EF4-FFF2-40B4-BE49-F238E27FC236}">
                  <a16:creationId xmlns:a16="http://schemas.microsoft.com/office/drawing/2014/main" xmlns="" id="{5071F2EC-A717-4C22-8446-B14C9D1A7D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E3FE85CE-73BA-2574-DC89-AC9AEB07A82C}"/>
              </a:ext>
            </a:extLst>
          </p:cNvPr>
          <p:cNvSpPr>
            <a:spLocks noGrp="1"/>
          </p:cNvSpPr>
          <p:nvPr>
            <p:ph type="title"/>
          </p:nvPr>
        </p:nvSpPr>
        <p:spPr>
          <a:xfrm>
            <a:off x="5110866" y="767910"/>
            <a:ext cx="5998193" cy="1345231"/>
          </a:xfrm>
        </p:spPr>
        <p:txBody>
          <a:bodyPr vert="horz" lIns="91440" tIns="45720" rIns="91440" bIns="45720" rtlCol="0" anchor="b">
            <a:normAutofit/>
          </a:bodyPr>
          <a:lstStyle/>
          <a:p>
            <a:pPr algn="r"/>
            <a:r>
              <a:rPr lang="en-US" sz="5400" kern="1200" dirty="0">
                <a:solidFill>
                  <a:schemeClr val="tx2"/>
                </a:solidFill>
                <a:latin typeface="+mj-lt"/>
                <a:ea typeface="+mj-ea"/>
                <a:cs typeface="+mj-cs"/>
              </a:rPr>
              <a:t>Beneficial Use </a:t>
            </a:r>
          </a:p>
        </p:txBody>
      </p:sp>
      <p:sp>
        <p:nvSpPr>
          <p:cNvPr id="3" name="Content Placeholder 2">
            <a:extLst>
              <a:ext uri="{FF2B5EF4-FFF2-40B4-BE49-F238E27FC236}">
                <a16:creationId xmlns:a16="http://schemas.microsoft.com/office/drawing/2014/main" xmlns="" id="{80445A95-2825-303A-3488-9A9CA7D503AD}"/>
              </a:ext>
            </a:extLst>
          </p:cNvPr>
          <p:cNvSpPr>
            <a:spLocks noGrp="1"/>
          </p:cNvSpPr>
          <p:nvPr>
            <p:ph idx="1"/>
          </p:nvPr>
        </p:nvSpPr>
        <p:spPr>
          <a:xfrm>
            <a:off x="5086841" y="2284234"/>
            <a:ext cx="6943237" cy="2043305"/>
          </a:xfrm>
        </p:spPr>
        <p:txBody>
          <a:bodyPr vert="horz" lIns="91440" tIns="45720" rIns="91440" bIns="45720" rtlCol="0">
            <a:normAutofit/>
          </a:bodyPr>
          <a:lstStyle/>
          <a:p>
            <a:pPr marL="0" indent="0" algn="ctr">
              <a:buNone/>
            </a:pPr>
            <a:r>
              <a:rPr lang="en-US" sz="2200" kern="1200" dirty="0">
                <a:solidFill>
                  <a:schemeClr val="tx2"/>
                </a:solidFill>
                <a:latin typeface="+mn-lt"/>
                <a:ea typeface="+mn-ea"/>
                <a:cs typeface="+mn-cs"/>
              </a:rPr>
              <a:t>“Beneficial use shall be the basis, the measure, and the limit of the right to the use of water.”</a:t>
            </a:r>
            <a:endParaRPr lang="en-US" sz="2200" dirty="0"/>
          </a:p>
          <a:p>
            <a:pPr marL="0" indent="0" algn="ctr">
              <a:buNone/>
            </a:pPr>
            <a:r>
              <a:rPr lang="en-US" sz="2200" dirty="0"/>
              <a:t>- NM Const. art 16, Section 3 </a:t>
            </a:r>
            <a:r>
              <a:rPr lang="en-US" sz="2200" kern="1200" dirty="0">
                <a:solidFill>
                  <a:schemeClr val="tx2"/>
                </a:solidFill>
                <a:latin typeface="+mn-lt"/>
                <a:ea typeface="+mn-ea"/>
                <a:cs typeface="+mn-cs"/>
              </a:rPr>
              <a:t> </a:t>
            </a:r>
          </a:p>
        </p:txBody>
      </p:sp>
      <p:grpSp>
        <p:nvGrpSpPr>
          <p:cNvPr id="117" name="Cross">
            <a:extLst>
              <a:ext uri="{FF2B5EF4-FFF2-40B4-BE49-F238E27FC236}">
                <a16:creationId xmlns:a16="http://schemas.microsoft.com/office/drawing/2014/main" xmlns="" id="{94D09F36-C387-49FA-9BEA-D0427CE84C5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917877" y="4001584"/>
            <a:ext cx="118872" cy="118872"/>
            <a:chOff x="1175347" y="3733800"/>
            <a:chExt cx="118872" cy="118872"/>
          </a:xfrm>
        </p:grpSpPr>
        <p:cxnSp>
          <p:nvCxnSpPr>
            <p:cNvPr id="118" name="Straight Connector 117">
              <a:extLst>
                <a:ext uri="{FF2B5EF4-FFF2-40B4-BE49-F238E27FC236}">
                  <a16:creationId xmlns:a16="http://schemas.microsoft.com/office/drawing/2014/main" xmlns="" id="{F4892719-E852-41F7-8526-E42BBE1EB1C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19" name="Straight Connector 118">
              <a:extLst>
                <a:ext uri="{FF2B5EF4-FFF2-40B4-BE49-F238E27FC236}">
                  <a16:creationId xmlns:a16="http://schemas.microsoft.com/office/drawing/2014/main" xmlns="" id="{88EA6DD1-E3D2-4B98-85DC-1F975A09FF4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60441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xmlns="" id="{247A131F-D5DE-41A5-B4CF-4F345319B4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2" name="Freeform: Shape 141">
            <a:extLst>
              <a:ext uri="{FF2B5EF4-FFF2-40B4-BE49-F238E27FC236}">
                <a16:creationId xmlns:a16="http://schemas.microsoft.com/office/drawing/2014/main" xmlns="" id="{3AF4666D-BD98-40A5-A75F-478B98201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44" name="Freeform: Shape 143">
            <a:extLst>
              <a:ext uri="{FF2B5EF4-FFF2-40B4-BE49-F238E27FC236}">
                <a16:creationId xmlns:a16="http://schemas.microsoft.com/office/drawing/2014/main" xmlns="" id="{68680585-71F9-4721-A998-4974171D2E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46" name="Freeform: Shape 145">
            <a:extLst>
              <a:ext uri="{FF2B5EF4-FFF2-40B4-BE49-F238E27FC236}">
                <a16:creationId xmlns:a16="http://schemas.microsoft.com/office/drawing/2014/main" xmlns="" id="{12BC95C2-2EEC-4F59-ABA8-660B0D059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8" name="Graphic 141">
            <a:extLst>
              <a:ext uri="{FF2B5EF4-FFF2-40B4-BE49-F238E27FC236}">
                <a16:creationId xmlns:a16="http://schemas.microsoft.com/office/drawing/2014/main" xmlns="" id="{03E9870D-4BBA-43AF-8D44-BBADF020CFF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15178"/>
            <a:ext cx="2198951" cy="3331254"/>
            <a:chOff x="4473129" y="923925"/>
            <a:chExt cx="3308947" cy="5012817"/>
          </a:xfrm>
          <a:noFill/>
        </p:grpSpPr>
        <p:sp>
          <p:nvSpPr>
            <p:cNvPr id="149" name="Freeform: Shape 148">
              <a:extLst>
                <a:ext uri="{FF2B5EF4-FFF2-40B4-BE49-F238E27FC236}">
                  <a16:creationId xmlns:a16="http://schemas.microsoft.com/office/drawing/2014/main" xmlns="" id="{34BC5055-C77D-43CD-BB1D-A77B6779CD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50" name="Freeform: Shape 149">
              <a:extLst>
                <a:ext uri="{FF2B5EF4-FFF2-40B4-BE49-F238E27FC236}">
                  <a16:creationId xmlns:a16="http://schemas.microsoft.com/office/drawing/2014/main" xmlns="" id="{DB12D0B8-9385-489A-85AE-3D14AD0BA2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51" name="Freeform: Shape 150">
              <a:extLst>
                <a:ext uri="{FF2B5EF4-FFF2-40B4-BE49-F238E27FC236}">
                  <a16:creationId xmlns:a16="http://schemas.microsoft.com/office/drawing/2014/main" xmlns="" id="{D158A14A-147E-4130-A5E2-38FD84B181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2" name="Freeform: Shape 151">
              <a:extLst>
                <a:ext uri="{FF2B5EF4-FFF2-40B4-BE49-F238E27FC236}">
                  <a16:creationId xmlns:a16="http://schemas.microsoft.com/office/drawing/2014/main" xmlns="" id="{75B8B1EB-5E2B-472C-AE60-2EC5961F16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53" name="Freeform: Shape 152">
              <a:extLst>
                <a:ext uri="{FF2B5EF4-FFF2-40B4-BE49-F238E27FC236}">
                  <a16:creationId xmlns:a16="http://schemas.microsoft.com/office/drawing/2014/main" xmlns="" id="{B4F5BD77-58D7-4B61-A666-1B4139A63A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54" name="Freeform: Shape 153">
              <a:extLst>
                <a:ext uri="{FF2B5EF4-FFF2-40B4-BE49-F238E27FC236}">
                  <a16:creationId xmlns:a16="http://schemas.microsoft.com/office/drawing/2014/main" xmlns="" id="{F5CBEC6B-EDB6-40B8-8771-E5AF41B8D6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55" name="Freeform: Shape 154">
              <a:extLst>
                <a:ext uri="{FF2B5EF4-FFF2-40B4-BE49-F238E27FC236}">
                  <a16:creationId xmlns:a16="http://schemas.microsoft.com/office/drawing/2014/main" xmlns="" id="{91BD0EE8-AA47-4044-9251-9F5A4B8201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57" name="Graphic 157">
            <a:extLst>
              <a:ext uri="{FF2B5EF4-FFF2-40B4-BE49-F238E27FC236}">
                <a16:creationId xmlns:a16="http://schemas.microsoft.com/office/drawing/2014/main" xmlns="" id="{C3279E8D-2BAA-4CB1-834B-09FADD54DE5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610600" y="3276600"/>
            <a:ext cx="3529260" cy="3581398"/>
            <a:chOff x="4114800" y="1423987"/>
            <a:chExt cx="3961542" cy="4007547"/>
          </a:xfrm>
          <a:noFill/>
        </p:grpSpPr>
        <p:sp>
          <p:nvSpPr>
            <p:cNvPr id="158" name="Freeform: Shape 157">
              <a:extLst>
                <a:ext uri="{FF2B5EF4-FFF2-40B4-BE49-F238E27FC236}">
                  <a16:creationId xmlns:a16="http://schemas.microsoft.com/office/drawing/2014/main" xmlns="" id="{3456F18E-4F61-486D-9CD6-65B30372C5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59" name="Freeform: Shape 158">
              <a:extLst>
                <a:ext uri="{FF2B5EF4-FFF2-40B4-BE49-F238E27FC236}">
                  <a16:creationId xmlns:a16="http://schemas.microsoft.com/office/drawing/2014/main" xmlns="" id="{318DDF45-08F0-46B6-A0B7-133735C94F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0" name="Freeform: Shape 159">
              <a:extLst>
                <a:ext uri="{FF2B5EF4-FFF2-40B4-BE49-F238E27FC236}">
                  <a16:creationId xmlns:a16="http://schemas.microsoft.com/office/drawing/2014/main" xmlns="" id="{B9D0CC0F-710D-43F4-BC86-7637674201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1" name="Freeform: Shape 160">
              <a:extLst>
                <a:ext uri="{FF2B5EF4-FFF2-40B4-BE49-F238E27FC236}">
                  <a16:creationId xmlns:a16="http://schemas.microsoft.com/office/drawing/2014/main" xmlns="" id="{6FB36AB6-CB81-495A-8A33-C0BCE67D6F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2" name="Freeform: Shape 161">
              <a:extLst>
                <a:ext uri="{FF2B5EF4-FFF2-40B4-BE49-F238E27FC236}">
                  <a16:creationId xmlns:a16="http://schemas.microsoft.com/office/drawing/2014/main" xmlns="" id="{1993F7E6-ABF6-482D-BEA5-B4E607DDB4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3" name="Freeform: Shape 162">
              <a:extLst>
                <a:ext uri="{FF2B5EF4-FFF2-40B4-BE49-F238E27FC236}">
                  <a16:creationId xmlns:a16="http://schemas.microsoft.com/office/drawing/2014/main" xmlns="" id="{DCA0B097-C21A-40B4-95E4-2FFA9697F8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4" name="Freeform: Shape 163">
              <a:extLst>
                <a:ext uri="{FF2B5EF4-FFF2-40B4-BE49-F238E27FC236}">
                  <a16:creationId xmlns:a16="http://schemas.microsoft.com/office/drawing/2014/main" xmlns="" id="{AB2AF0F5-7EAA-4BAB-8DE2-D84E124170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166" name="Rectangle 165">
            <a:extLst>
              <a:ext uri="{FF2B5EF4-FFF2-40B4-BE49-F238E27FC236}">
                <a16:creationId xmlns:a16="http://schemas.microsoft.com/office/drawing/2014/main" xmlns="" id="{F1174801-1395-44C5-9B00-CCAC45C056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8" name="Rectangle 167">
            <a:extLst>
              <a:ext uri="{FF2B5EF4-FFF2-40B4-BE49-F238E27FC236}">
                <a16:creationId xmlns:a16="http://schemas.microsoft.com/office/drawing/2014/main" xmlns="" id="{996DFAFB-BCE1-4BEC-82FB-D574234DEF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0" name="Rectangle 169">
            <a:extLst>
              <a:ext uri="{FF2B5EF4-FFF2-40B4-BE49-F238E27FC236}">
                <a16:creationId xmlns:a16="http://schemas.microsoft.com/office/drawing/2014/main" xmlns="" id="{60E728E6-A07E-4A6C-AB92-D56E1402F6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ipples on water">
            <a:extLst>
              <a:ext uri="{FF2B5EF4-FFF2-40B4-BE49-F238E27FC236}">
                <a16:creationId xmlns:a16="http://schemas.microsoft.com/office/drawing/2014/main" xmlns="" id="{85D60841-829B-B7C8-487F-D753E8F5D8F3}"/>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t="15410" r="-1" b="-1"/>
          <a:stretch/>
        </p:blipFill>
        <p:spPr>
          <a:xfrm>
            <a:off x="20" y="10"/>
            <a:ext cx="12188932" cy="6856614"/>
          </a:xfrm>
          <a:prstGeom prst="rect">
            <a:avLst/>
          </a:prstGeom>
        </p:spPr>
      </p:pic>
      <p:sp>
        <p:nvSpPr>
          <p:cNvPr id="2" name="Title 1">
            <a:extLst>
              <a:ext uri="{FF2B5EF4-FFF2-40B4-BE49-F238E27FC236}">
                <a16:creationId xmlns:a16="http://schemas.microsoft.com/office/drawing/2014/main" xmlns="" id="{61C524E3-C119-9E7E-524E-68EA7A3F22CC}"/>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a:r>
              <a:rPr lang="en-US" sz="5400" kern="1200">
                <a:solidFill>
                  <a:srgbClr val="FFFFFF"/>
                </a:solidFill>
                <a:latin typeface="+mj-lt"/>
                <a:ea typeface="+mj-ea"/>
                <a:cs typeface="+mj-cs"/>
              </a:rPr>
              <a:t>Obtaining a water right</a:t>
            </a:r>
          </a:p>
        </p:txBody>
      </p:sp>
      <p:grpSp>
        <p:nvGrpSpPr>
          <p:cNvPr id="172" name="Top Left">
            <a:extLst>
              <a:ext uri="{FF2B5EF4-FFF2-40B4-BE49-F238E27FC236}">
                <a16:creationId xmlns:a16="http://schemas.microsoft.com/office/drawing/2014/main" xmlns="" id="{18579DB9-24B0-487B-81E3-8D02AD5F8C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15178"/>
            <a:ext cx="2198951" cy="3331254"/>
            <a:chOff x="4473129" y="923925"/>
            <a:chExt cx="3308947" cy="5012817"/>
          </a:xfrm>
          <a:noFill/>
        </p:grpSpPr>
        <p:sp>
          <p:nvSpPr>
            <p:cNvPr id="173" name="Freeform: Shape 172">
              <a:extLst>
                <a:ext uri="{FF2B5EF4-FFF2-40B4-BE49-F238E27FC236}">
                  <a16:creationId xmlns:a16="http://schemas.microsoft.com/office/drawing/2014/main" xmlns="" id="{7180CB2C-161F-4538-9214-24AF97B01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74" name="Freeform: Shape 173">
              <a:extLst>
                <a:ext uri="{FF2B5EF4-FFF2-40B4-BE49-F238E27FC236}">
                  <a16:creationId xmlns:a16="http://schemas.microsoft.com/office/drawing/2014/main" xmlns="" id="{EE25AFBE-8731-4348-B66F-FD7E38F76A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75" name="Freeform: Shape 174">
              <a:extLst>
                <a:ext uri="{FF2B5EF4-FFF2-40B4-BE49-F238E27FC236}">
                  <a16:creationId xmlns:a16="http://schemas.microsoft.com/office/drawing/2014/main" xmlns="" id="{5F6C27D8-4E47-470F-B6B5-407CE7D1D7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76" name="Freeform: Shape 175">
              <a:extLst>
                <a:ext uri="{FF2B5EF4-FFF2-40B4-BE49-F238E27FC236}">
                  <a16:creationId xmlns:a16="http://schemas.microsoft.com/office/drawing/2014/main" xmlns="" id="{66348964-B561-445E-A6A4-730FBA4285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177" name="Freeform: Shape 176">
              <a:extLst>
                <a:ext uri="{FF2B5EF4-FFF2-40B4-BE49-F238E27FC236}">
                  <a16:creationId xmlns:a16="http://schemas.microsoft.com/office/drawing/2014/main" xmlns="" id="{C5D1A3FD-B031-4670-8F09-29E8E38D45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78" name="Freeform: Shape 177">
              <a:extLst>
                <a:ext uri="{FF2B5EF4-FFF2-40B4-BE49-F238E27FC236}">
                  <a16:creationId xmlns:a16="http://schemas.microsoft.com/office/drawing/2014/main" xmlns="" id="{80BD3287-1860-4987-8CA5-8728EDBB6B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79" name="Freeform: Shape 178">
              <a:extLst>
                <a:ext uri="{FF2B5EF4-FFF2-40B4-BE49-F238E27FC236}">
                  <a16:creationId xmlns:a16="http://schemas.microsoft.com/office/drawing/2014/main" xmlns="" id="{E1FEEEA6-82B5-4005-A3D5-FC2A152FDD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181" name="Group 180">
            <a:extLst>
              <a:ext uri="{FF2B5EF4-FFF2-40B4-BE49-F238E27FC236}">
                <a16:creationId xmlns:a16="http://schemas.microsoft.com/office/drawing/2014/main" xmlns="" id="{5C0E6139-8A19-4905-87E2-E547D7B7F1A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23216" y="3924272"/>
            <a:ext cx="118872" cy="118872"/>
            <a:chOff x="1175347" y="3733800"/>
            <a:chExt cx="118872" cy="118872"/>
          </a:xfrm>
        </p:grpSpPr>
        <p:cxnSp>
          <p:nvCxnSpPr>
            <p:cNvPr id="182" name="Straight Connector 181">
              <a:extLst>
                <a:ext uri="{FF2B5EF4-FFF2-40B4-BE49-F238E27FC236}">
                  <a16:creationId xmlns:a16="http://schemas.microsoft.com/office/drawing/2014/main" xmlns="" id="{BC05FFBD-B86A-4BD3-A147-FA95CE03CF3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83" name="Straight Connector 182">
              <a:extLst>
                <a:ext uri="{FF2B5EF4-FFF2-40B4-BE49-F238E27FC236}">
                  <a16:creationId xmlns:a16="http://schemas.microsoft.com/office/drawing/2014/main" xmlns="" id="{EB69F8B1-78FB-4562-8A0D-8D29636755E9}"/>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185" name="Bottom Right">
            <a:extLst>
              <a:ext uri="{FF2B5EF4-FFF2-40B4-BE49-F238E27FC236}">
                <a16:creationId xmlns:a16="http://schemas.microsoft.com/office/drawing/2014/main" xmlns="" id="{8F281804-17FE-49B9-9065-1A44CD473CA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grpSp>
          <p:nvGrpSpPr>
            <p:cNvPr id="186" name="Graphic 157">
              <a:extLst>
                <a:ext uri="{FF2B5EF4-FFF2-40B4-BE49-F238E27FC236}">
                  <a16:creationId xmlns:a16="http://schemas.microsoft.com/office/drawing/2014/main" xmlns="" id="{737BB70B-7AAF-4229-8400-5AFF12A2367A}"/>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188" name="Freeform: Shape 187">
                <a:extLst>
                  <a:ext uri="{FF2B5EF4-FFF2-40B4-BE49-F238E27FC236}">
                    <a16:creationId xmlns:a16="http://schemas.microsoft.com/office/drawing/2014/main" xmlns="" id="{9B992201-AA48-4BE7-ADC2-908B16934F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89" name="Freeform: Shape 188">
                <a:extLst>
                  <a:ext uri="{FF2B5EF4-FFF2-40B4-BE49-F238E27FC236}">
                    <a16:creationId xmlns:a16="http://schemas.microsoft.com/office/drawing/2014/main" xmlns="" id="{840E3649-4ED2-4501-AF92-DEC3DFF5C8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90" name="Freeform: Shape 189">
                <a:extLst>
                  <a:ext uri="{FF2B5EF4-FFF2-40B4-BE49-F238E27FC236}">
                    <a16:creationId xmlns:a16="http://schemas.microsoft.com/office/drawing/2014/main" xmlns="" id="{68B38FD5-4195-4693-8AB7-D01C58D21E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91" name="Freeform: Shape 190">
                <a:extLst>
                  <a:ext uri="{FF2B5EF4-FFF2-40B4-BE49-F238E27FC236}">
                    <a16:creationId xmlns:a16="http://schemas.microsoft.com/office/drawing/2014/main" xmlns="" id="{F0635352-3FD2-43A8-832C-705F1CB917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92" name="Freeform: Shape 191">
                <a:extLst>
                  <a:ext uri="{FF2B5EF4-FFF2-40B4-BE49-F238E27FC236}">
                    <a16:creationId xmlns:a16="http://schemas.microsoft.com/office/drawing/2014/main" xmlns="" id="{FBEAF61E-74F7-41BA-9576-39B1961501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93" name="Freeform: Shape 192">
                <a:extLst>
                  <a:ext uri="{FF2B5EF4-FFF2-40B4-BE49-F238E27FC236}">
                    <a16:creationId xmlns:a16="http://schemas.microsoft.com/office/drawing/2014/main" xmlns="" id="{AB31D9B5-1401-4F40-BEE6-D492919954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94" name="Freeform: Shape 193">
                <a:extLst>
                  <a:ext uri="{FF2B5EF4-FFF2-40B4-BE49-F238E27FC236}">
                    <a16:creationId xmlns:a16="http://schemas.microsoft.com/office/drawing/2014/main" xmlns="" id="{8EDD38F5-BC63-401D-8C72-8D41A360A9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87" name="Freeform: Shape 186">
              <a:extLst>
                <a:ext uri="{FF2B5EF4-FFF2-40B4-BE49-F238E27FC236}">
                  <a16:creationId xmlns:a16="http://schemas.microsoft.com/office/drawing/2014/main" xmlns="" id="{05CE5B18-7300-438F-80EB-4F4E431C80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9176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xmlns=""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6" name="Top Left">
            <a:extLst>
              <a:ext uri="{FF2B5EF4-FFF2-40B4-BE49-F238E27FC236}">
                <a16:creationId xmlns:a16="http://schemas.microsoft.com/office/drawing/2014/main" xmlns="" id="{FADD1535-ED83-48B3-8EB1-671A080F091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849" y="-3086"/>
            <a:ext cx="2198951" cy="3349518"/>
            <a:chOff x="10849" y="-3086"/>
            <a:chExt cx="2198951" cy="3349518"/>
          </a:xfrm>
        </p:grpSpPr>
        <p:sp>
          <p:nvSpPr>
            <p:cNvPr id="17" name="Freeform: Shape 16">
              <a:extLst>
                <a:ext uri="{FF2B5EF4-FFF2-40B4-BE49-F238E27FC236}">
                  <a16:creationId xmlns:a16="http://schemas.microsoft.com/office/drawing/2014/main" xmlns="" id="{E70C64DB-421C-4FFD-8EB1-A7D1A5DC13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Freeform: Shape 17">
              <a:extLst>
                <a:ext uri="{FF2B5EF4-FFF2-40B4-BE49-F238E27FC236}">
                  <a16:creationId xmlns:a16="http://schemas.microsoft.com/office/drawing/2014/main" xmlns="" id="{5C04BFFB-0C30-49E1-B4F0-2435312199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xmlns="" id="{368C7354-F4EF-4BC5-BF44-01614E0B93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xmlns="" id="{145981B8-FB15-43E7-B1CE-AE4A5E9B13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xmlns="" id="{75F05D22-2B12-4452-A804-346878D55D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xmlns="" id="{7B26EE6B-DF99-4B8A-8859-82A92A598A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xmlns="" id="{CE8FB053-1663-44BA-8128-0C19BD762A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xmlns="" id="{75E5E4F4-4EE0-49E3-98E5-F1E2BB91A7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xmlns="" id="{6E6C29E9-780D-B3AC-DD58-6C01A266666A}"/>
              </a:ext>
            </a:extLst>
          </p:cNvPr>
          <p:cNvSpPr>
            <a:spLocks noGrp="1"/>
          </p:cNvSpPr>
          <p:nvPr>
            <p:ph type="title"/>
          </p:nvPr>
        </p:nvSpPr>
        <p:spPr>
          <a:xfrm>
            <a:off x="1198182" y="559813"/>
            <a:ext cx="4390807" cy="1664573"/>
          </a:xfrm>
        </p:spPr>
        <p:txBody>
          <a:bodyPr>
            <a:normAutofit/>
          </a:bodyPr>
          <a:lstStyle/>
          <a:p>
            <a:pPr>
              <a:lnSpc>
                <a:spcPct val="90000"/>
              </a:lnSpc>
            </a:pPr>
            <a:r>
              <a:rPr lang="en-US" sz="3700" dirty="0"/>
              <a:t>Streams and Basins in New Mexico</a:t>
            </a:r>
          </a:p>
        </p:txBody>
      </p:sp>
      <p:pic>
        <p:nvPicPr>
          <p:cNvPr id="5" name="Content Placeholder 4" descr="Map&#10;&#10;Description automatically generated">
            <a:extLst>
              <a:ext uri="{FF2B5EF4-FFF2-40B4-BE49-F238E27FC236}">
                <a16:creationId xmlns:a16="http://schemas.microsoft.com/office/drawing/2014/main" xmlns="" id="{F4119700-96D6-B2D6-55BB-8E27CD3C5DCC}"/>
              </a:ext>
            </a:extLst>
          </p:cNvPr>
          <p:cNvPicPr>
            <a:picLocks noChangeAspect="1"/>
          </p:cNvPicPr>
          <p:nvPr/>
        </p:nvPicPr>
        <p:blipFill>
          <a:blip r:embed="rId2"/>
          <a:srcRect t="6899" r="1" b="7866"/>
          <a:stretch/>
        </p:blipFill>
        <p:spPr>
          <a:xfrm>
            <a:off x="5996628" y="10"/>
            <a:ext cx="6195372" cy="6857990"/>
          </a:xfrm>
          <a:prstGeom prst="rect">
            <a:avLst/>
          </a:prstGeom>
        </p:spPr>
      </p:pic>
      <p:grpSp>
        <p:nvGrpSpPr>
          <p:cNvPr id="26" name="Bottom Right">
            <a:extLst>
              <a:ext uri="{FF2B5EF4-FFF2-40B4-BE49-F238E27FC236}">
                <a16:creationId xmlns:a16="http://schemas.microsoft.com/office/drawing/2014/main" xmlns="" id="{01081332-6CA1-49C2-A979-7709509AD16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80400" y="3276601"/>
            <a:ext cx="4211600" cy="3581399"/>
            <a:chOff x="7980400" y="3276601"/>
            <a:chExt cx="4211600" cy="3581399"/>
          </a:xfrm>
        </p:grpSpPr>
        <p:grpSp>
          <p:nvGrpSpPr>
            <p:cNvPr id="27" name="Graphic 157">
              <a:extLst>
                <a:ext uri="{FF2B5EF4-FFF2-40B4-BE49-F238E27FC236}">
                  <a16:creationId xmlns:a16="http://schemas.microsoft.com/office/drawing/2014/main" xmlns="" id="{826B0664-73BC-4FCB-A447-57F7F676474D}"/>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8"/>
              <a:chOff x="4114800" y="1423987"/>
              <a:chExt cx="3961542" cy="4007547"/>
            </a:xfrm>
            <a:noFill/>
          </p:grpSpPr>
          <p:sp>
            <p:nvSpPr>
              <p:cNvPr id="29" name="Freeform: Shape 28">
                <a:extLst>
                  <a:ext uri="{FF2B5EF4-FFF2-40B4-BE49-F238E27FC236}">
                    <a16:creationId xmlns:a16="http://schemas.microsoft.com/office/drawing/2014/main" xmlns="" id="{23242A3E-DBD8-44D5-930F-DA776CA069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xmlns="" id="{F331C242-2FF0-40D4-BF95-4A27680F26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xmlns="" id="{B500FE3B-EB2C-4A5D-ABA7-35137B2BA5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xmlns="" id="{6E1EA3BF-3A9F-4CD0-9640-6FF67F4430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xmlns="" id="{17F4411F-5B81-451C-A006-8754E1618A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xmlns="" id="{4E4D64BD-20E2-44CF-AEB4-A87A43376B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xmlns="" id="{0B309630-6603-4319-BAB8-93102ABEB3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8" name="Freeform: Shape 27">
              <a:extLst>
                <a:ext uri="{FF2B5EF4-FFF2-40B4-BE49-F238E27FC236}">
                  <a16:creationId xmlns:a16="http://schemas.microsoft.com/office/drawing/2014/main" xmlns="" id="{F540FCD4-859A-4602-9CBC-C697E3877A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85400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651CFA9-6065-4243-AC48-858E35978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xmlns="" id="{37962AE0-6A1C-4B76-9D52-10E5E6D7D3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xmlns="" id="{F73EC8D8-C118-4A24-B3A2-F22636F209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425" y="-1543"/>
            <a:ext cx="2198951" cy="3349518"/>
            <a:chOff x="10849" y="-3086"/>
            <a:chExt cx="2198951" cy="3349518"/>
          </a:xfrm>
        </p:grpSpPr>
        <p:sp>
          <p:nvSpPr>
            <p:cNvPr id="14" name="Freeform: Shape 13">
              <a:extLst>
                <a:ext uri="{FF2B5EF4-FFF2-40B4-BE49-F238E27FC236}">
                  <a16:creationId xmlns:a16="http://schemas.microsoft.com/office/drawing/2014/main" xmlns="" id="{33A839E4-FE02-4C32-B9F7-07884043E9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xmlns="" id="{9C10340A-FCF2-4B86-A53A-4AC07E6CFB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15">
              <a:extLst>
                <a:ext uri="{FF2B5EF4-FFF2-40B4-BE49-F238E27FC236}">
                  <a16:creationId xmlns:a16="http://schemas.microsoft.com/office/drawing/2014/main" xmlns="" id="{2E85F37B-D9B1-4701-B54A-A91E836FA9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6">
              <a:extLst>
                <a:ext uri="{FF2B5EF4-FFF2-40B4-BE49-F238E27FC236}">
                  <a16:creationId xmlns:a16="http://schemas.microsoft.com/office/drawing/2014/main" xmlns="" id="{227C5295-7462-4E42-B19A-682465F9F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xmlns="" id="{712C31CF-3625-4E9F-99FC-C7AA5BBA88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xmlns="" id="{36EDCF2F-2C4B-4D4B-964F-F640BCDCE8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xmlns="" id="{21B0354D-2FFC-40F9-91E5-A83DDD770D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xmlns="" id="{E4F4CED2-0CA8-4824-93F0-00BE4C7D1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xmlns="" id="{70910BEE-13D4-F8A5-86B6-55D1567EA20C}"/>
              </a:ext>
            </a:extLst>
          </p:cNvPr>
          <p:cNvSpPr>
            <a:spLocks noGrp="1"/>
          </p:cNvSpPr>
          <p:nvPr>
            <p:ph type="title"/>
          </p:nvPr>
        </p:nvSpPr>
        <p:spPr>
          <a:xfrm>
            <a:off x="1198182" y="559813"/>
            <a:ext cx="3980254" cy="5577934"/>
          </a:xfrm>
        </p:spPr>
        <p:txBody>
          <a:bodyPr>
            <a:normAutofit/>
          </a:bodyPr>
          <a:lstStyle/>
          <a:p>
            <a:r>
              <a:rPr lang="en-US" dirty="0"/>
              <a:t>How do you get a water right?</a:t>
            </a:r>
          </a:p>
        </p:txBody>
      </p:sp>
      <p:grpSp>
        <p:nvGrpSpPr>
          <p:cNvPr id="23" name="Bottom Right">
            <a:extLst>
              <a:ext uri="{FF2B5EF4-FFF2-40B4-BE49-F238E27FC236}">
                <a16:creationId xmlns:a16="http://schemas.microsoft.com/office/drawing/2014/main" xmlns="" id="{3BA0B410-FA41-4CD6-A923-146E029BBB2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74976" y="3278144"/>
            <a:ext cx="4211600" cy="3581399"/>
            <a:chOff x="7980400" y="3276601"/>
            <a:chExt cx="4211600" cy="3581399"/>
          </a:xfrm>
        </p:grpSpPr>
        <p:grpSp>
          <p:nvGrpSpPr>
            <p:cNvPr id="24" name="Graphic 157">
              <a:extLst>
                <a:ext uri="{FF2B5EF4-FFF2-40B4-BE49-F238E27FC236}">
                  <a16:creationId xmlns:a16="http://schemas.microsoft.com/office/drawing/2014/main" xmlns="" id="{2448B270-CA89-4A7C-8CFC-8237ED03AE13}"/>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662740" y="3276601"/>
              <a:ext cx="3529260" cy="3581396"/>
              <a:chOff x="4114800" y="1423987"/>
              <a:chExt cx="3961542" cy="4007547"/>
            </a:xfrm>
            <a:noFill/>
          </p:grpSpPr>
          <p:sp>
            <p:nvSpPr>
              <p:cNvPr id="26" name="Freeform: Shape 25">
                <a:extLst>
                  <a:ext uri="{FF2B5EF4-FFF2-40B4-BE49-F238E27FC236}">
                    <a16:creationId xmlns:a16="http://schemas.microsoft.com/office/drawing/2014/main" xmlns="" id="{BD2ED6FF-1F6E-4BF0-BFFF-5CB8D36F14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26">
                <a:extLst>
                  <a:ext uri="{FF2B5EF4-FFF2-40B4-BE49-F238E27FC236}">
                    <a16:creationId xmlns:a16="http://schemas.microsoft.com/office/drawing/2014/main" xmlns="" id="{2F2CCA35-C35D-416B-A083-A167138A57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7">
                <a:extLst>
                  <a:ext uri="{FF2B5EF4-FFF2-40B4-BE49-F238E27FC236}">
                    <a16:creationId xmlns:a16="http://schemas.microsoft.com/office/drawing/2014/main" xmlns="" id="{70FAEE04-D524-4356-8CFE-091D44ED18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28">
                <a:extLst>
                  <a:ext uri="{FF2B5EF4-FFF2-40B4-BE49-F238E27FC236}">
                    <a16:creationId xmlns:a16="http://schemas.microsoft.com/office/drawing/2014/main" xmlns="" id="{5F641E2E-FB37-449C-96DA-945907C759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9">
                <a:extLst>
                  <a:ext uri="{FF2B5EF4-FFF2-40B4-BE49-F238E27FC236}">
                    <a16:creationId xmlns:a16="http://schemas.microsoft.com/office/drawing/2014/main" xmlns="" id="{283CE73A-E65A-44EA-9C23-C6F2137AFB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a:extLst>
                  <a:ext uri="{FF2B5EF4-FFF2-40B4-BE49-F238E27FC236}">
                    <a16:creationId xmlns:a16="http://schemas.microsoft.com/office/drawing/2014/main" xmlns="" id="{41745A30-6979-4D1D-A629-E7C0C6A535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a:extLst>
                  <a:ext uri="{FF2B5EF4-FFF2-40B4-BE49-F238E27FC236}">
                    <a16:creationId xmlns:a16="http://schemas.microsoft.com/office/drawing/2014/main" xmlns="" id="{E70C366B-087F-442D-AC20-1319F97A95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5" name="Freeform: Shape 24">
              <a:extLst>
                <a:ext uri="{FF2B5EF4-FFF2-40B4-BE49-F238E27FC236}">
                  <a16:creationId xmlns:a16="http://schemas.microsoft.com/office/drawing/2014/main" xmlns="" id="{1D2F7A6B-9CB6-4AC5-B906-664FC95A17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5" name="Content Placeholder 2">
            <a:extLst>
              <a:ext uri="{FF2B5EF4-FFF2-40B4-BE49-F238E27FC236}">
                <a16:creationId xmlns:a16="http://schemas.microsoft.com/office/drawing/2014/main" xmlns="" id="{D2E1EF4A-EA45-0F1B-9E30-0F81E77A8518}"/>
              </a:ext>
            </a:extLst>
          </p:cNvPr>
          <p:cNvGraphicFramePr>
            <a:graphicFrameLocks noGrp="1"/>
          </p:cNvGraphicFramePr>
          <p:nvPr>
            <p:ph idx="1"/>
            <p:extLst>
              <p:ext uri="{D42A27DB-BD31-4B8C-83A1-F6EECF244321}">
                <p14:modId xmlns:p14="http://schemas.microsoft.com/office/powerpoint/2010/main" val="189522169"/>
              </p:ext>
            </p:extLst>
          </p:nvPr>
        </p:nvGraphicFramePr>
        <p:xfrm>
          <a:off x="5408988" y="341165"/>
          <a:ext cx="6173409" cy="5843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5557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B62B5B-68A2-5DC1-B3E3-FCACA5B21398}"/>
              </a:ext>
            </a:extLst>
          </p:cNvPr>
          <p:cNvSpPr>
            <a:spLocks noGrp="1"/>
          </p:cNvSpPr>
          <p:nvPr>
            <p:ph type="title"/>
          </p:nvPr>
        </p:nvSpPr>
        <p:spPr/>
        <p:txBody>
          <a:bodyPr/>
          <a:lstStyle/>
          <a:p>
            <a:r>
              <a:rPr lang="en-US" dirty="0"/>
              <a:t>Declaration</a:t>
            </a:r>
          </a:p>
        </p:txBody>
      </p:sp>
      <p:sp>
        <p:nvSpPr>
          <p:cNvPr id="3" name="Content Placeholder 2">
            <a:extLst>
              <a:ext uri="{FF2B5EF4-FFF2-40B4-BE49-F238E27FC236}">
                <a16:creationId xmlns:a16="http://schemas.microsoft.com/office/drawing/2014/main" xmlns="" id="{4D0266A7-6379-ABBA-CF24-3AECD319D593}"/>
              </a:ext>
            </a:extLst>
          </p:cNvPr>
          <p:cNvSpPr>
            <a:spLocks noGrp="1"/>
          </p:cNvSpPr>
          <p:nvPr>
            <p:ph idx="1"/>
          </p:nvPr>
        </p:nvSpPr>
        <p:spPr/>
        <p:txBody>
          <a:bodyPr/>
          <a:lstStyle/>
          <a:p>
            <a:r>
              <a:rPr lang="en-US" dirty="0">
                <a:hlinkClick r:id="rId2"/>
              </a:rPr>
              <a:t>NEW MEXICO OFFICE OF THE STATE ENGINEER</a:t>
            </a:r>
            <a:endParaRPr lang="en-US" dirty="0"/>
          </a:p>
        </p:txBody>
      </p:sp>
    </p:spTree>
    <p:extLst>
      <p:ext uri="{BB962C8B-B14F-4D97-AF65-F5344CB8AC3E}">
        <p14:creationId xmlns:p14="http://schemas.microsoft.com/office/powerpoint/2010/main" val="2617670774"/>
      </p:ext>
    </p:extLst>
  </p:cSld>
  <p:clrMapOvr>
    <a:masterClrMapping/>
  </p:clrMapOvr>
</p:sld>
</file>

<file path=ppt/theme/theme1.xml><?xml version="1.0" encoding="utf-8"?>
<a:theme xmlns:a="http://schemas.openxmlformats.org/drawingml/2006/main" name="ExploreVTI">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emplate>Explore</Template>
  <TotalTime>12931</TotalTime>
  <Words>1368</Words>
  <Application>Microsoft Office PowerPoint</Application>
  <PresentationFormat>Widescreen</PresentationFormat>
  <Paragraphs>147</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Avenir Next LT Pro</vt:lpstr>
      <vt:lpstr>AvenirNext LT Pro Medium</vt:lpstr>
      <vt:lpstr>Posterama</vt:lpstr>
      <vt:lpstr>Segoe UI Semilight</vt:lpstr>
      <vt:lpstr>ExploreVTI</vt:lpstr>
      <vt:lpstr>Livestock Water Rights Permitting, Metering, and Reporting </vt:lpstr>
      <vt:lpstr>First things first…</vt:lpstr>
      <vt:lpstr>What are we going to talk about today?</vt:lpstr>
      <vt:lpstr>What is a water right? </vt:lpstr>
      <vt:lpstr>Beneficial Use </vt:lpstr>
      <vt:lpstr>Obtaining a water right</vt:lpstr>
      <vt:lpstr>Streams and Basins in New Mexico</vt:lpstr>
      <vt:lpstr>How do you get a water right?</vt:lpstr>
      <vt:lpstr>Declaration</vt:lpstr>
      <vt:lpstr>Application for a Livestock Well   </vt:lpstr>
      <vt:lpstr>Permit (Application)</vt:lpstr>
      <vt:lpstr>Historical and Other Impoundments</vt:lpstr>
      <vt:lpstr>Ponds for Livestock Use</vt:lpstr>
      <vt:lpstr>Stock Tanks</vt:lpstr>
      <vt:lpstr>Best Practices: Filing an Application  </vt:lpstr>
      <vt:lpstr>Now that I have a water right, what do I have to do? </vt:lpstr>
      <vt:lpstr>Metering (generally)</vt:lpstr>
      <vt:lpstr>Metering (GW Livestock)</vt:lpstr>
      <vt:lpstr>Reporting </vt:lpstr>
      <vt:lpstr>What are some things that can occur with my water rights?</vt:lpstr>
      <vt:lpstr>Return to Beneficial Use… </vt:lpstr>
      <vt:lpstr>Special Areas </vt:lpstr>
      <vt:lpstr>Quick Note on Adjudications </vt:lpstr>
      <vt:lpstr>Active Adjudications</vt:lpstr>
      <vt:lpstr>Final Notes… </vt:lpstr>
      <vt:lpstr>Thank you! </vt:lpstr>
      <vt:lpstr>Photograph References</vt:lpstr>
    </vt:vector>
  </TitlesOfParts>
  <Company>Office of the State Engineer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Livestock Water Rights Permitting, Metering, and Reporting </dc:title>
  <dc:creator>Shaver, Julia, OSE</dc:creator>
  <cp:lastModifiedBy>User</cp:lastModifiedBy>
  <cp:revision>4</cp:revision>
  <dcterms:created xsi:type="dcterms:W3CDTF">2024-11-20T16:09:55Z</dcterms:created>
  <dcterms:modified xsi:type="dcterms:W3CDTF">2024-12-11T14:54:57Z</dcterms:modified>
</cp:coreProperties>
</file>