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75" r:id="rId4"/>
    <p:sldId id="272" r:id="rId5"/>
    <p:sldId id="264" r:id="rId6"/>
    <p:sldId id="274" r:id="rId7"/>
    <p:sldId id="276" r:id="rId8"/>
    <p:sldId id="271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627B1-5299-4625-9626-9158CA2C888B}" v="12" dt="2023-12-11T20:58:4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6"/>
    <p:restoredTop sz="94787"/>
  </p:normalViewPr>
  <p:slideViewPr>
    <p:cSldViewPr snapToGrid="0" snapToObjects="1">
      <p:cViewPr varScale="1">
        <p:scale>
          <a:sx n="108" d="100"/>
          <a:sy n="108" d="100"/>
        </p:scale>
        <p:origin x="21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5E2044-351E-4CD2-AFB5-2803EF235DD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39DD80-98E0-462A-AF5F-A8B524E7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0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849AB9-87FD-014B-A09C-DC208B332328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B65C819-F2F5-B540-9058-DAE7E866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C819-F2F5-B540-9058-DAE7E86675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1276866"/>
            <a:ext cx="7886700" cy="433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9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 Box 21"/>
          <p:cNvSpPr txBox="1"/>
          <p:nvPr userDrawn="1"/>
        </p:nvSpPr>
        <p:spPr>
          <a:xfrm>
            <a:off x="5092329" y="811345"/>
            <a:ext cx="2892425" cy="6042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BE BOLD. </a:t>
            </a:r>
            <a:r>
              <a:rPr lang="en-US" sz="1050" b="0" dirty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Shape the Future.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New Mexico State University</a:t>
            </a:r>
            <a:br>
              <a:rPr lang="en-US" sz="1050" b="1" dirty="0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050" b="1" dirty="0" err="1">
                <a:solidFill>
                  <a:srgbClr val="610B2B"/>
                </a:solidFill>
                <a:latin typeface="Calibri" charset="0"/>
                <a:ea typeface="Calibri" charset="0"/>
                <a:cs typeface="Calibri" charset="0"/>
              </a:rPr>
              <a:t>aces.nmsu.edu</a:t>
            </a:r>
            <a:endParaRPr lang="en-US" sz="1050" b="1" dirty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rgbClr val="610B2B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7" name="Group 34"/>
          <p:cNvGrpSpPr>
            <a:grpSpLocks/>
          </p:cNvGrpSpPr>
          <p:nvPr userDrawn="1"/>
        </p:nvGrpSpPr>
        <p:grpSpPr bwMode="auto">
          <a:xfrm>
            <a:off x="8039100" y="609600"/>
            <a:ext cx="1104900" cy="1203325"/>
            <a:chOff x="0" y="0"/>
            <a:chExt cx="1960880" cy="213487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9" name="Picture 36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3"/>
          <p:cNvSpPr txBox="1">
            <a:spLocks noChangeArrowheads="1"/>
          </p:cNvSpPr>
          <p:nvPr userDrawn="1"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610B2B"/>
                </a:solidFill>
                <a:latin typeface="Open Sans"/>
                <a:ea typeface="+mj-ea"/>
                <a:cs typeface="Open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122A5D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College of Agricultural,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Consumer and Environmental</a:t>
            </a:r>
            <a:r>
              <a:rPr lang="en-US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aseline="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Sciences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6228027"/>
            <a:ext cx="9144000" cy="629973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0" y="626488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The College of Agricultural, Consumer and Environmental Sciences is an engine for economic and community development</a:t>
            </a:r>
            <a:b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in New Mexico, improving the lives of New Mexicans through academic, research, and Extension programs.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904875"/>
            <a:ext cx="5803900" cy="414338"/>
          </a:xfrm>
          <a:ln>
            <a:noFill/>
          </a:ln>
        </p:spPr>
        <p:txBody>
          <a:bodyPr>
            <a:noAutofit/>
          </a:bodyPr>
          <a:lstStyle>
            <a:lvl2pPr marL="457200" indent="0">
              <a:buNone/>
              <a:defRPr/>
            </a:lvl2pPr>
            <a:lvl5pPr marL="0" indent="0" algn="ctr">
              <a:buNone/>
              <a:defRPr sz="2800" b="1" baseline="0">
                <a:solidFill>
                  <a:srgbClr val="58172D"/>
                </a:solidFill>
              </a:defRPr>
            </a:lvl5pPr>
          </a:lstStyle>
          <a:p>
            <a:pPr lvl="4"/>
            <a:r>
              <a:rPr lang="en-US" dirty="0"/>
              <a:t>Range Improvement Task Force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50" y="6303963"/>
            <a:ext cx="5976938" cy="366712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Range Improvement Task Force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5100-F079-3C4A-A02B-4874C132AC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5D65-B258-054B-9B8F-B3F625603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59500"/>
            <a:ext cx="9144000" cy="698500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21"/>
          <p:cNvSpPr txBox="1"/>
          <p:nvPr userDrawn="1"/>
        </p:nvSpPr>
        <p:spPr>
          <a:xfrm>
            <a:off x="685800" y="6203730"/>
            <a:ext cx="2629477" cy="749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BE BOLD. </a:t>
            </a:r>
            <a:r>
              <a:rPr lang="en-US" sz="1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Shape the Future.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New Mexico State University</a:t>
            </a:r>
            <a:endParaRPr lang="en-US" sz="1000" b="1" i="0" dirty="0"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i="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aces.nmsu.edu</a:t>
            </a:r>
            <a:endParaRPr lang="en-US" sz="1000" b="1" i="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" name="Group 23"/>
          <p:cNvGrpSpPr>
            <a:grpSpLocks/>
          </p:cNvGrpSpPr>
          <p:nvPr userDrawn="1"/>
        </p:nvGrpSpPr>
        <p:grpSpPr bwMode="auto">
          <a:xfrm>
            <a:off x="116546" y="6159500"/>
            <a:ext cx="641100" cy="698499"/>
            <a:chOff x="0" y="0"/>
            <a:chExt cx="1960880" cy="213487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5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7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cbulltest.nmsu.ed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maward@nsm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998133"/>
            <a:ext cx="7772400" cy="1134534"/>
          </a:xfrm>
        </p:spPr>
        <p:txBody>
          <a:bodyPr/>
          <a:lstStyle/>
          <a:p>
            <a:pPr algn="ctr"/>
            <a:r>
              <a:rPr lang="en-US" dirty="0"/>
              <a:t>Marcy 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2812174"/>
            <a:ext cx="6858000" cy="1655762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Extension Livestock Specialist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2023 Joint Stockmen Convention</a:t>
            </a:r>
            <a:br>
              <a:rPr lang="en-US" dirty="0"/>
            </a:br>
            <a:r>
              <a:rPr lang="en-US" dirty="0"/>
              <a:t>12/13/23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8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255" y="6258912"/>
            <a:ext cx="667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Range Improvement Task Force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 Water Quality 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FE856-D21F-F4E0-ADDF-D7FD4C92BA2D}"/>
              </a:ext>
            </a:extLst>
          </p:cNvPr>
          <p:cNvSpPr txBox="1"/>
          <p:nvPr/>
        </p:nvSpPr>
        <p:spPr>
          <a:xfrm>
            <a:off x="523782" y="1775535"/>
            <a:ext cx="3710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Took water samples from 7 ranches (and counting) across NM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Evaluated for micro and macro minerals, pH, and hardness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Used this information to demonstrate the need for water management.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Grant proposal would address how water quality impacts: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Water consumption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Cattle performance/health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Pasture utilization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C15F8-486F-2BA0-6D0E-9F0180871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18" r="48835" b="8384"/>
          <a:stretch/>
        </p:blipFill>
        <p:spPr>
          <a:xfrm>
            <a:off x="5234602" y="1034248"/>
            <a:ext cx="3119285" cy="2547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45F879-88BC-9FF9-F3DF-AE24B439A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1" y="3506643"/>
            <a:ext cx="3119285" cy="26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255" y="6258912"/>
            <a:ext cx="667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Range Improvement Task Force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 Water Quality Project</a:t>
            </a:r>
          </a:p>
        </p:txBody>
      </p:sp>
      <p:pic>
        <p:nvPicPr>
          <p:cNvPr id="9" name="Picture 8" descr="A group of graphs showing different sizes of red and green&#10;&#10;Description automatically generated with medium confidence">
            <a:extLst>
              <a:ext uri="{FF2B5EF4-FFF2-40B4-BE49-F238E27FC236}">
                <a16:creationId xmlns:a16="http://schemas.microsoft.com/office/drawing/2014/main" id="{38870A45-5E46-18D4-1AC0-71898FD3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" y="1087395"/>
            <a:ext cx="8953482" cy="50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255" y="6258912"/>
            <a:ext cx="667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Range Improvement Task Force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AF12CA-2AF1-4645-B1DE-810D5494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Educating Youth In New Mexico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B826B3-C7CF-4139-936E-F87C3882F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1504" y="2117395"/>
            <a:ext cx="4100947" cy="2487435"/>
          </a:xfrm>
        </p:spPr>
        <p:txBody>
          <a:bodyPr>
            <a:normAutofit/>
          </a:bodyPr>
          <a:lstStyle/>
          <a:p>
            <a:r>
              <a:rPr lang="en-US" dirty="0"/>
              <a:t>New Mexico Youth Ranch Management Camp</a:t>
            </a:r>
          </a:p>
          <a:p>
            <a:r>
              <a:rPr lang="en-US" dirty="0"/>
              <a:t>NM Youth Quality Assurance Program</a:t>
            </a:r>
          </a:p>
          <a:p>
            <a:r>
              <a:rPr lang="en-US" dirty="0"/>
              <a:t>NM Youth Beef Contest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E8DE3A-AE66-43E2-B998-97B57191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23"/>
          <a:stretch/>
        </p:blipFill>
        <p:spPr>
          <a:xfrm>
            <a:off x="1402671" y="3494679"/>
            <a:ext cx="2825155" cy="2426145"/>
          </a:xfrm>
          <a:prstGeom prst="rect">
            <a:avLst/>
          </a:prstGeom>
        </p:spPr>
      </p:pic>
      <p:pic>
        <p:nvPicPr>
          <p:cNvPr id="4" name="Picture 3" descr="A logo with text and a silhouette of a mountain&#10;&#10;Description automatically generated">
            <a:extLst>
              <a:ext uri="{FF2B5EF4-FFF2-40B4-BE49-F238E27FC236}">
                <a16:creationId xmlns:a16="http://schemas.microsoft.com/office/drawing/2014/main" id="{E91A297F-B38B-38B3-24A6-3875BD519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23" y="1601466"/>
            <a:ext cx="23812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2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Tucumcari Bull 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610" y="1809432"/>
            <a:ext cx="3578672" cy="23578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63</a:t>
            </a:r>
            <a:r>
              <a:rPr lang="en-US" baseline="30000" dirty="0"/>
              <a:t>rd</a:t>
            </a:r>
            <a:r>
              <a:rPr lang="en-US" dirty="0"/>
              <a:t>  Annual</a:t>
            </a:r>
          </a:p>
          <a:p>
            <a:r>
              <a:rPr lang="en-US" dirty="0"/>
              <a:t>156 Bulls on test </a:t>
            </a:r>
          </a:p>
          <a:p>
            <a:r>
              <a:rPr lang="en-US" dirty="0"/>
              <a:t>23 producers</a:t>
            </a:r>
          </a:p>
          <a:p>
            <a:r>
              <a:rPr lang="en-US" dirty="0"/>
              <a:t>8 breeds</a:t>
            </a:r>
          </a:p>
          <a:p>
            <a:r>
              <a:rPr lang="en-US" dirty="0"/>
              <a:t>Research partnerships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70" y="1338399"/>
            <a:ext cx="4934786" cy="2773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C18BC9-CF8F-4560-A7D0-8AF4C2BDB80E}"/>
              </a:ext>
            </a:extLst>
          </p:cNvPr>
          <p:cNvSpPr/>
          <p:nvPr/>
        </p:nvSpPr>
        <p:spPr>
          <a:xfrm>
            <a:off x="3127108" y="5433352"/>
            <a:ext cx="3301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https://tucbulltest.nmsu.edu/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8B8BA-91AE-4649-B0D8-F2BB2D86A7FE}"/>
              </a:ext>
            </a:extLst>
          </p:cNvPr>
          <p:cNvSpPr txBox="1"/>
          <p:nvPr/>
        </p:nvSpPr>
        <p:spPr>
          <a:xfrm>
            <a:off x="2327563" y="4541678"/>
            <a:ext cx="448887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SALE: MARCH 9,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DE91C0-4DDF-FDC3-DF5C-A4E39C942C67}"/>
              </a:ext>
            </a:extLst>
          </p:cNvPr>
          <p:cNvSpPr txBox="1"/>
          <p:nvPr/>
        </p:nvSpPr>
        <p:spPr>
          <a:xfrm>
            <a:off x="2291255" y="6258912"/>
            <a:ext cx="667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Range Improvement Task Force</a:t>
            </a:r>
          </a:p>
        </p:txBody>
      </p:sp>
    </p:spTree>
    <p:extLst>
      <p:ext uri="{BB962C8B-B14F-4D97-AF65-F5344CB8AC3E}">
        <p14:creationId xmlns:p14="http://schemas.microsoft.com/office/powerpoint/2010/main" val="409245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255" y="6258912"/>
            <a:ext cx="667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Range Improvement Task Force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Programming</a:t>
            </a:r>
          </a:p>
        </p:txBody>
      </p:sp>
      <p:pic>
        <p:nvPicPr>
          <p:cNvPr id="6" name="Picture 5" descr="A white card with black text and a picture of a person riding a horse&#10;&#10;Description automatically generated">
            <a:extLst>
              <a:ext uri="{FF2B5EF4-FFF2-40B4-BE49-F238E27FC236}">
                <a16:creationId xmlns:a16="http://schemas.microsoft.com/office/drawing/2014/main" id="{9245A59C-43CC-354C-D879-C91D1AD8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97" y="2054475"/>
            <a:ext cx="4149817" cy="2334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05ABE6-585B-CF83-01F0-4A49EDBBA13B}"/>
              </a:ext>
            </a:extLst>
          </p:cNvPr>
          <p:cNvSpPr txBox="1"/>
          <p:nvPr/>
        </p:nvSpPr>
        <p:spPr>
          <a:xfrm>
            <a:off x="452761" y="1731146"/>
            <a:ext cx="3986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Ranches raise 3 steers to 850 </a:t>
            </a:r>
            <a:r>
              <a:rPr lang="en-US" dirty="0" err="1"/>
              <a:t>lbs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Cattle are received at the Tucumcari Bull Test Station in March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Cattle are fed to finish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Cattle will be harvested through a USDA facility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Gain and feed efficiency data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Carcass data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Products will be marketed both privately and publicly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5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255" y="6258912"/>
            <a:ext cx="6676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Range Improvement Task Force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5ABE6-585B-CF83-01F0-4A49EDBBA13B}"/>
              </a:ext>
            </a:extLst>
          </p:cNvPr>
          <p:cNvSpPr txBox="1"/>
          <p:nvPr/>
        </p:nvSpPr>
        <p:spPr>
          <a:xfrm>
            <a:off x="452761" y="1731146"/>
            <a:ext cx="3986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Hosted by the New Mexico Producers and Marketing Association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Bulls will be fed for 60 days at a feedlot facility located near Abiquiu, NM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At the end of the feeding period, bulls will be tested for PAP and Fertility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Bull sale: SATURDAY MARCH 30, 2024</a:t>
            </a:r>
          </a:p>
        </p:txBody>
      </p:sp>
      <p:pic>
        <p:nvPicPr>
          <p:cNvPr id="5" name="Picture 4" descr="A black and white drawing of a mountain&#10;&#10;Description automatically generated">
            <a:extLst>
              <a:ext uri="{FF2B5EF4-FFF2-40B4-BE49-F238E27FC236}">
                <a16:creationId xmlns:a16="http://schemas.microsoft.com/office/drawing/2014/main" id="{A215877E-90C3-0279-E691-3C66E62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60" y="1808270"/>
            <a:ext cx="4296792" cy="24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7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83F895-FEB1-4FC3-80BE-F9F982D23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maward@nsmu.edu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575-644-3379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89990-746D-459C-AF27-2B538AD3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24" y="3506932"/>
            <a:ext cx="91415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82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253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Marcy Ward</vt:lpstr>
      <vt:lpstr>NM Water Quality Project</vt:lpstr>
      <vt:lpstr>NM Water Quality Project</vt:lpstr>
      <vt:lpstr>Educating Youth In New Mexico</vt:lpstr>
      <vt:lpstr>Tucumcari Bull Test</vt:lpstr>
      <vt:lpstr>New Programming</vt:lpstr>
      <vt:lpstr>New Programming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Marcy Ward</cp:lastModifiedBy>
  <cp:revision>72</cp:revision>
  <cp:lastPrinted>2023-12-11T20:58:46Z</cp:lastPrinted>
  <dcterms:created xsi:type="dcterms:W3CDTF">2017-02-21T20:50:35Z</dcterms:created>
  <dcterms:modified xsi:type="dcterms:W3CDTF">2023-12-11T20:59:03Z</dcterms:modified>
</cp:coreProperties>
</file>